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92" r:id="rId5"/>
    <p:sldId id="314" r:id="rId6"/>
    <p:sldId id="2076138259" r:id="rId7"/>
    <p:sldId id="2076138262" r:id="rId8"/>
    <p:sldId id="2076138263" r:id="rId9"/>
    <p:sldId id="2076138266" r:id="rId10"/>
    <p:sldId id="2076138260" r:id="rId11"/>
    <p:sldId id="2076138261" r:id="rId12"/>
    <p:sldId id="2076138264" r:id="rId13"/>
    <p:sldId id="2076138265" r:id="rId14"/>
    <p:sldId id="313" r:id="rId15"/>
    <p:sldId id="28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D6A"/>
    <a:srgbClr val="F6EE8A"/>
    <a:srgbClr val="E8D9B0"/>
    <a:srgbClr val="E95174"/>
    <a:srgbClr val="DCD3CC"/>
    <a:srgbClr val="7363A8"/>
    <a:srgbClr val="53FFF3"/>
    <a:srgbClr val="00E0D0"/>
    <a:srgbClr val="DCE9F7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661002-4566-4E4F-8559-BD1EB06AD940}" v="165" dt="2025-10-16T20:25:49.049"/>
    <p1510:client id="{C4DEC8F0-2C2C-4FC4-ABCC-A90F9470F519}" v="20" dt="2025-10-17T11:03:43.6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64"/>
      </p:cViewPr>
      <p:guideLst>
        <p:guide orient="horz" pos="1536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Laskewitz" userId="004e9a81-59d4-47b4-8bee-4f6da7cf9d9d" providerId="ADAL" clId="{B7E1987E-F849-430F-A364-DDFF2666125D}"/>
    <pc:docChg chg="custSel addSld delSld modSld delMainMaster">
      <pc:chgData name="Daniel Laskewitz" userId="004e9a81-59d4-47b4-8bee-4f6da7cf9d9d" providerId="ADAL" clId="{B7E1987E-F849-430F-A364-DDFF2666125D}" dt="2025-10-17T11:03:43.615" v="70" actId="207"/>
      <pc:docMkLst>
        <pc:docMk/>
      </pc:docMkLst>
      <pc:sldChg chg="del">
        <pc:chgData name="Daniel Laskewitz" userId="004e9a81-59d4-47b4-8bee-4f6da7cf9d9d" providerId="ADAL" clId="{B7E1987E-F849-430F-A364-DDFF2666125D}" dt="2025-10-16T19:22:01.743" v="0" actId="47"/>
        <pc:sldMkLst>
          <pc:docMk/>
          <pc:sldMk cId="0" sldId="256"/>
        </pc:sldMkLst>
      </pc:sldChg>
      <pc:sldChg chg="del">
        <pc:chgData name="Daniel Laskewitz" userId="004e9a81-59d4-47b4-8bee-4f6da7cf9d9d" providerId="ADAL" clId="{B7E1987E-F849-430F-A364-DDFF2666125D}" dt="2025-10-16T19:22:01.743" v="0" actId="47"/>
        <pc:sldMkLst>
          <pc:docMk/>
          <pc:sldMk cId="0" sldId="257"/>
        </pc:sldMkLst>
      </pc:sldChg>
      <pc:sldChg chg="del">
        <pc:chgData name="Daniel Laskewitz" userId="004e9a81-59d4-47b4-8bee-4f6da7cf9d9d" providerId="ADAL" clId="{B7E1987E-F849-430F-A364-DDFF2666125D}" dt="2025-10-16T19:22:01.743" v="0" actId="47"/>
        <pc:sldMkLst>
          <pc:docMk/>
          <pc:sldMk cId="4181419580" sldId="258"/>
        </pc:sldMkLst>
      </pc:sldChg>
      <pc:sldChg chg="del">
        <pc:chgData name="Daniel Laskewitz" userId="004e9a81-59d4-47b4-8bee-4f6da7cf9d9d" providerId="ADAL" clId="{B7E1987E-F849-430F-A364-DDFF2666125D}" dt="2025-10-16T19:22:18.197" v="32" actId="47"/>
        <pc:sldMkLst>
          <pc:docMk/>
          <pc:sldMk cId="2775535166" sldId="275"/>
        </pc:sldMkLst>
      </pc:sldChg>
      <pc:sldChg chg="del">
        <pc:chgData name="Daniel Laskewitz" userId="004e9a81-59d4-47b4-8bee-4f6da7cf9d9d" providerId="ADAL" clId="{B7E1987E-F849-430F-A364-DDFF2666125D}" dt="2025-10-16T19:22:18.197" v="32" actId="47"/>
        <pc:sldMkLst>
          <pc:docMk/>
          <pc:sldMk cId="77554804" sldId="276"/>
        </pc:sldMkLst>
      </pc:sldChg>
      <pc:sldChg chg="del">
        <pc:chgData name="Daniel Laskewitz" userId="004e9a81-59d4-47b4-8bee-4f6da7cf9d9d" providerId="ADAL" clId="{B7E1987E-F849-430F-A364-DDFF2666125D}" dt="2025-10-16T19:22:18.197" v="32" actId="47"/>
        <pc:sldMkLst>
          <pc:docMk/>
          <pc:sldMk cId="2478079616" sldId="277"/>
        </pc:sldMkLst>
      </pc:sldChg>
      <pc:sldChg chg="del">
        <pc:chgData name="Daniel Laskewitz" userId="004e9a81-59d4-47b4-8bee-4f6da7cf9d9d" providerId="ADAL" clId="{B7E1987E-F849-430F-A364-DDFF2666125D}" dt="2025-10-16T19:22:18.197" v="32" actId="47"/>
        <pc:sldMkLst>
          <pc:docMk/>
          <pc:sldMk cId="1640288181" sldId="278"/>
        </pc:sldMkLst>
      </pc:sldChg>
      <pc:sldChg chg="del">
        <pc:chgData name="Daniel Laskewitz" userId="004e9a81-59d4-47b4-8bee-4f6da7cf9d9d" providerId="ADAL" clId="{B7E1987E-F849-430F-A364-DDFF2666125D}" dt="2025-10-16T19:22:18.197" v="32" actId="47"/>
        <pc:sldMkLst>
          <pc:docMk/>
          <pc:sldMk cId="1246021298" sldId="279"/>
        </pc:sldMkLst>
      </pc:sldChg>
      <pc:sldChg chg="del">
        <pc:chgData name="Daniel Laskewitz" userId="004e9a81-59d4-47b4-8bee-4f6da7cf9d9d" providerId="ADAL" clId="{B7E1987E-F849-430F-A364-DDFF2666125D}" dt="2025-10-16T19:22:18.197" v="32" actId="47"/>
        <pc:sldMkLst>
          <pc:docMk/>
          <pc:sldMk cId="2107888131" sldId="281"/>
        </pc:sldMkLst>
      </pc:sldChg>
      <pc:sldChg chg="del">
        <pc:chgData name="Daniel Laskewitz" userId="004e9a81-59d4-47b4-8bee-4f6da7cf9d9d" providerId="ADAL" clId="{B7E1987E-F849-430F-A364-DDFF2666125D}" dt="2025-10-16T19:22:18.197" v="32" actId="47"/>
        <pc:sldMkLst>
          <pc:docMk/>
          <pc:sldMk cId="3157109385" sldId="282"/>
        </pc:sldMkLst>
      </pc:sldChg>
      <pc:sldChg chg="del">
        <pc:chgData name="Daniel Laskewitz" userId="004e9a81-59d4-47b4-8bee-4f6da7cf9d9d" providerId="ADAL" clId="{B7E1987E-F849-430F-A364-DDFF2666125D}" dt="2025-10-16T19:22:18.197" v="32" actId="47"/>
        <pc:sldMkLst>
          <pc:docMk/>
          <pc:sldMk cId="2517140333" sldId="283"/>
        </pc:sldMkLst>
      </pc:sldChg>
      <pc:sldChg chg="del">
        <pc:chgData name="Daniel Laskewitz" userId="004e9a81-59d4-47b4-8bee-4f6da7cf9d9d" providerId="ADAL" clId="{B7E1987E-F849-430F-A364-DDFF2666125D}" dt="2025-10-16T19:22:18.197" v="32" actId="47"/>
        <pc:sldMkLst>
          <pc:docMk/>
          <pc:sldMk cId="2624021206" sldId="284"/>
        </pc:sldMkLst>
      </pc:sldChg>
      <pc:sldChg chg="del">
        <pc:chgData name="Daniel Laskewitz" userId="004e9a81-59d4-47b4-8bee-4f6da7cf9d9d" providerId="ADAL" clId="{B7E1987E-F849-430F-A364-DDFF2666125D}" dt="2025-10-16T19:22:18.197" v="32" actId="47"/>
        <pc:sldMkLst>
          <pc:docMk/>
          <pc:sldMk cId="3760906987" sldId="285"/>
        </pc:sldMkLst>
      </pc:sldChg>
      <pc:sldChg chg="del">
        <pc:chgData name="Daniel Laskewitz" userId="004e9a81-59d4-47b4-8bee-4f6da7cf9d9d" providerId="ADAL" clId="{B7E1987E-F849-430F-A364-DDFF2666125D}" dt="2025-10-16T19:22:18.197" v="32" actId="47"/>
        <pc:sldMkLst>
          <pc:docMk/>
          <pc:sldMk cId="4157533387" sldId="288"/>
        </pc:sldMkLst>
      </pc:sldChg>
      <pc:sldChg chg="addSp delSp modSp mod">
        <pc:chgData name="Daniel Laskewitz" userId="004e9a81-59d4-47b4-8bee-4f6da7cf9d9d" providerId="ADAL" clId="{B7E1987E-F849-430F-A364-DDFF2666125D}" dt="2025-10-16T19:22:14.163" v="31" actId="478"/>
        <pc:sldMkLst>
          <pc:docMk/>
          <pc:sldMk cId="3898447929" sldId="292"/>
        </pc:sldMkLst>
        <pc:spChg chg="add del mod">
          <ac:chgData name="Daniel Laskewitz" userId="004e9a81-59d4-47b4-8bee-4f6da7cf9d9d" providerId="ADAL" clId="{B7E1987E-F849-430F-A364-DDFF2666125D}" dt="2025-10-16T19:22:14.163" v="31" actId="478"/>
          <ac:spMkLst>
            <pc:docMk/>
            <pc:sldMk cId="3898447929" sldId="292"/>
            <ac:spMk id="3" creationId="{3DD8EBEC-2C2F-21EF-7B3A-3BC21935DAA1}"/>
          </ac:spMkLst>
        </pc:spChg>
        <pc:spChg chg="mod">
          <ac:chgData name="Daniel Laskewitz" userId="004e9a81-59d4-47b4-8bee-4f6da7cf9d9d" providerId="ADAL" clId="{B7E1987E-F849-430F-A364-DDFF2666125D}" dt="2025-10-16T19:22:10.701" v="29" actId="20577"/>
          <ac:spMkLst>
            <pc:docMk/>
            <pc:sldMk cId="3898447929" sldId="292"/>
            <ac:spMk id="7" creationId="{93A3B864-5E85-99D2-93E5-5CA1F4F35DC7}"/>
          </ac:spMkLst>
        </pc:spChg>
        <pc:spChg chg="del">
          <ac:chgData name="Daniel Laskewitz" userId="004e9a81-59d4-47b4-8bee-4f6da7cf9d9d" providerId="ADAL" clId="{B7E1987E-F849-430F-A364-DDFF2666125D}" dt="2025-10-16T19:22:12.773" v="30" actId="478"/>
          <ac:spMkLst>
            <pc:docMk/>
            <pc:sldMk cId="3898447929" sldId="292"/>
            <ac:spMk id="9" creationId="{485E0237-B9A1-0B58-E0AA-05EF84817EB4}"/>
          </ac:spMkLst>
        </pc:spChg>
      </pc:sldChg>
      <pc:sldChg chg="del">
        <pc:chgData name="Daniel Laskewitz" userId="004e9a81-59d4-47b4-8bee-4f6da7cf9d9d" providerId="ADAL" clId="{B7E1987E-F849-430F-A364-DDFF2666125D}" dt="2025-10-16T19:22:18.197" v="32" actId="47"/>
        <pc:sldMkLst>
          <pc:docMk/>
          <pc:sldMk cId="4182148033" sldId="293"/>
        </pc:sldMkLst>
      </pc:sldChg>
      <pc:sldChg chg="del">
        <pc:chgData name="Daniel Laskewitz" userId="004e9a81-59d4-47b4-8bee-4f6da7cf9d9d" providerId="ADAL" clId="{B7E1987E-F849-430F-A364-DDFF2666125D}" dt="2025-10-16T19:22:18.197" v="32" actId="47"/>
        <pc:sldMkLst>
          <pc:docMk/>
          <pc:sldMk cId="32955924" sldId="294"/>
        </pc:sldMkLst>
      </pc:sldChg>
      <pc:sldChg chg="del">
        <pc:chgData name="Daniel Laskewitz" userId="004e9a81-59d4-47b4-8bee-4f6da7cf9d9d" providerId="ADAL" clId="{B7E1987E-F849-430F-A364-DDFF2666125D}" dt="2025-10-16T19:22:18.197" v="32" actId="47"/>
        <pc:sldMkLst>
          <pc:docMk/>
          <pc:sldMk cId="2519727083" sldId="295"/>
        </pc:sldMkLst>
      </pc:sldChg>
      <pc:sldChg chg="del">
        <pc:chgData name="Daniel Laskewitz" userId="004e9a81-59d4-47b4-8bee-4f6da7cf9d9d" providerId="ADAL" clId="{B7E1987E-F849-430F-A364-DDFF2666125D}" dt="2025-10-16T19:22:18.197" v="32" actId="47"/>
        <pc:sldMkLst>
          <pc:docMk/>
          <pc:sldMk cId="66073738" sldId="296"/>
        </pc:sldMkLst>
      </pc:sldChg>
      <pc:sldChg chg="del">
        <pc:chgData name="Daniel Laskewitz" userId="004e9a81-59d4-47b4-8bee-4f6da7cf9d9d" providerId="ADAL" clId="{B7E1987E-F849-430F-A364-DDFF2666125D}" dt="2025-10-16T19:22:18.197" v="32" actId="47"/>
        <pc:sldMkLst>
          <pc:docMk/>
          <pc:sldMk cId="3514226361" sldId="297"/>
        </pc:sldMkLst>
      </pc:sldChg>
      <pc:sldChg chg="del">
        <pc:chgData name="Daniel Laskewitz" userId="004e9a81-59d4-47b4-8bee-4f6da7cf9d9d" providerId="ADAL" clId="{B7E1987E-F849-430F-A364-DDFF2666125D}" dt="2025-10-16T19:22:18.197" v="32" actId="47"/>
        <pc:sldMkLst>
          <pc:docMk/>
          <pc:sldMk cId="3905944101" sldId="301"/>
        </pc:sldMkLst>
      </pc:sldChg>
      <pc:sldChg chg="del">
        <pc:chgData name="Daniel Laskewitz" userId="004e9a81-59d4-47b4-8bee-4f6da7cf9d9d" providerId="ADAL" clId="{B7E1987E-F849-430F-A364-DDFF2666125D}" dt="2025-10-16T19:22:18.197" v="32" actId="47"/>
        <pc:sldMkLst>
          <pc:docMk/>
          <pc:sldMk cId="2662749588" sldId="302"/>
        </pc:sldMkLst>
      </pc:sldChg>
      <pc:sldChg chg="del">
        <pc:chgData name="Daniel Laskewitz" userId="004e9a81-59d4-47b4-8bee-4f6da7cf9d9d" providerId="ADAL" clId="{B7E1987E-F849-430F-A364-DDFF2666125D}" dt="2025-10-16T19:22:01.743" v="0" actId="47"/>
        <pc:sldMkLst>
          <pc:docMk/>
          <pc:sldMk cId="0" sldId="303"/>
        </pc:sldMkLst>
      </pc:sldChg>
      <pc:sldChg chg="del">
        <pc:chgData name="Daniel Laskewitz" userId="004e9a81-59d4-47b4-8bee-4f6da7cf9d9d" providerId="ADAL" clId="{B7E1987E-F849-430F-A364-DDFF2666125D}" dt="2025-10-16T19:22:01.743" v="0" actId="47"/>
        <pc:sldMkLst>
          <pc:docMk/>
          <pc:sldMk cId="3007319850" sldId="304"/>
        </pc:sldMkLst>
      </pc:sldChg>
      <pc:sldChg chg="del">
        <pc:chgData name="Daniel Laskewitz" userId="004e9a81-59d4-47b4-8bee-4f6da7cf9d9d" providerId="ADAL" clId="{B7E1987E-F849-430F-A364-DDFF2666125D}" dt="2025-10-16T19:22:01.743" v="0" actId="47"/>
        <pc:sldMkLst>
          <pc:docMk/>
          <pc:sldMk cId="2619084777" sldId="305"/>
        </pc:sldMkLst>
      </pc:sldChg>
      <pc:sldChg chg="del">
        <pc:chgData name="Daniel Laskewitz" userId="004e9a81-59d4-47b4-8bee-4f6da7cf9d9d" providerId="ADAL" clId="{B7E1987E-F849-430F-A364-DDFF2666125D}" dt="2025-10-16T19:22:18.197" v="32" actId="47"/>
        <pc:sldMkLst>
          <pc:docMk/>
          <pc:sldMk cId="4022266204" sldId="306"/>
        </pc:sldMkLst>
      </pc:sldChg>
      <pc:sldChg chg="del">
        <pc:chgData name="Daniel Laskewitz" userId="004e9a81-59d4-47b4-8bee-4f6da7cf9d9d" providerId="ADAL" clId="{B7E1987E-F849-430F-A364-DDFF2666125D}" dt="2025-10-16T19:22:18.197" v="32" actId="47"/>
        <pc:sldMkLst>
          <pc:docMk/>
          <pc:sldMk cId="1686998059" sldId="307"/>
        </pc:sldMkLst>
      </pc:sldChg>
      <pc:sldChg chg="modSp add mod">
        <pc:chgData name="Daniel Laskewitz" userId="004e9a81-59d4-47b4-8bee-4f6da7cf9d9d" providerId="ADAL" clId="{B7E1987E-F849-430F-A364-DDFF2666125D}" dt="2025-10-17T11:03:43.615" v="70" actId="207"/>
        <pc:sldMkLst>
          <pc:docMk/>
          <pc:sldMk cId="1736724297" sldId="313"/>
        </pc:sldMkLst>
        <pc:spChg chg="mod">
          <ac:chgData name="Daniel Laskewitz" userId="004e9a81-59d4-47b4-8bee-4f6da7cf9d9d" providerId="ADAL" clId="{B7E1987E-F849-430F-A364-DDFF2666125D}" dt="2025-10-16T19:22:22.867" v="35" actId="20577"/>
          <ac:spMkLst>
            <pc:docMk/>
            <pc:sldMk cId="1736724297" sldId="313"/>
            <ac:spMk id="2" creationId="{19E7FAFC-600B-2FD9-8733-715FBE42DD30}"/>
          </ac:spMkLst>
        </pc:spChg>
        <pc:spChg chg="mod">
          <ac:chgData name="Daniel Laskewitz" userId="004e9a81-59d4-47b4-8bee-4f6da7cf9d9d" providerId="ADAL" clId="{B7E1987E-F849-430F-A364-DDFF2666125D}" dt="2025-10-17T11:03:43.615" v="70" actId="207"/>
          <ac:spMkLst>
            <pc:docMk/>
            <pc:sldMk cId="1736724297" sldId="313"/>
            <ac:spMk id="3" creationId="{CF709404-4FF5-109A-D679-A631D47DCBC6}"/>
          </ac:spMkLst>
        </pc:spChg>
      </pc:sldChg>
      <pc:sldMasterChg chg="delSldLayout">
        <pc:chgData name="Daniel Laskewitz" userId="004e9a81-59d4-47b4-8bee-4f6da7cf9d9d" providerId="ADAL" clId="{B7E1987E-F849-430F-A364-DDFF2666125D}" dt="2025-10-16T19:22:18.197" v="32" actId="47"/>
        <pc:sldMasterMkLst>
          <pc:docMk/>
          <pc:sldMasterMk cId="2020574204" sldId="2147483648"/>
        </pc:sldMasterMkLst>
        <pc:sldLayoutChg chg="del">
          <pc:chgData name="Daniel Laskewitz" userId="004e9a81-59d4-47b4-8bee-4f6da7cf9d9d" providerId="ADAL" clId="{B7E1987E-F849-430F-A364-DDFF2666125D}" dt="2025-10-16T19:22:01.743" v="0" actId="47"/>
          <pc:sldLayoutMkLst>
            <pc:docMk/>
            <pc:sldMasterMk cId="2020574204" sldId="2147483648"/>
            <pc:sldLayoutMk cId="2774138570" sldId="2147483677"/>
          </pc:sldLayoutMkLst>
        </pc:sldLayoutChg>
        <pc:sldLayoutChg chg="del">
          <pc:chgData name="Daniel Laskewitz" userId="004e9a81-59d4-47b4-8bee-4f6da7cf9d9d" providerId="ADAL" clId="{B7E1987E-F849-430F-A364-DDFF2666125D}" dt="2025-10-16T19:22:18.197" v="32" actId="47"/>
          <pc:sldLayoutMkLst>
            <pc:docMk/>
            <pc:sldMasterMk cId="2020574204" sldId="2147483648"/>
            <pc:sldLayoutMk cId="368709914" sldId="2147483684"/>
          </pc:sldLayoutMkLst>
        </pc:sldLayoutChg>
      </pc:sldMasterChg>
      <pc:sldMasterChg chg="del delSldLayout">
        <pc:chgData name="Daniel Laskewitz" userId="004e9a81-59d4-47b4-8bee-4f6da7cf9d9d" providerId="ADAL" clId="{B7E1987E-F849-430F-A364-DDFF2666125D}" dt="2025-10-16T19:22:18.197" v="32" actId="47"/>
        <pc:sldMasterMkLst>
          <pc:docMk/>
          <pc:sldMasterMk cId="3589580110" sldId="2147483678"/>
        </pc:sldMasterMkLst>
        <pc:sldLayoutChg chg="del">
          <pc:chgData name="Daniel Laskewitz" userId="004e9a81-59d4-47b4-8bee-4f6da7cf9d9d" providerId="ADAL" clId="{B7E1987E-F849-430F-A364-DDFF2666125D}" dt="2025-10-16T19:22:18.197" v="32" actId="47"/>
          <pc:sldLayoutMkLst>
            <pc:docMk/>
            <pc:sldMasterMk cId="3589580110" sldId="2147483678"/>
            <pc:sldLayoutMk cId="832837523" sldId="2147483679"/>
          </pc:sldLayoutMkLst>
        </pc:sldLayoutChg>
        <pc:sldLayoutChg chg="del">
          <pc:chgData name="Daniel Laskewitz" userId="004e9a81-59d4-47b4-8bee-4f6da7cf9d9d" providerId="ADAL" clId="{B7E1987E-F849-430F-A364-DDFF2666125D}" dt="2025-10-16T19:22:18.197" v="32" actId="47"/>
          <pc:sldLayoutMkLst>
            <pc:docMk/>
            <pc:sldMasterMk cId="3589580110" sldId="2147483678"/>
            <pc:sldLayoutMk cId="3004154692" sldId="2147483680"/>
          </pc:sldLayoutMkLst>
        </pc:sldLayoutChg>
        <pc:sldLayoutChg chg="del">
          <pc:chgData name="Daniel Laskewitz" userId="004e9a81-59d4-47b4-8bee-4f6da7cf9d9d" providerId="ADAL" clId="{B7E1987E-F849-430F-A364-DDFF2666125D}" dt="2025-10-16T19:22:18.197" v="32" actId="47"/>
          <pc:sldLayoutMkLst>
            <pc:docMk/>
            <pc:sldMasterMk cId="3589580110" sldId="2147483678"/>
            <pc:sldLayoutMk cId="906044514" sldId="2147483681"/>
          </pc:sldLayoutMkLst>
        </pc:sldLayoutChg>
        <pc:sldLayoutChg chg="del">
          <pc:chgData name="Daniel Laskewitz" userId="004e9a81-59d4-47b4-8bee-4f6da7cf9d9d" providerId="ADAL" clId="{B7E1987E-F849-430F-A364-DDFF2666125D}" dt="2025-10-16T19:22:18.197" v="32" actId="47"/>
          <pc:sldLayoutMkLst>
            <pc:docMk/>
            <pc:sldMasterMk cId="3589580110" sldId="2147483678"/>
            <pc:sldLayoutMk cId="2120907446" sldId="2147483682"/>
          </pc:sldLayoutMkLst>
        </pc:sldLayoutChg>
        <pc:sldLayoutChg chg="del">
          <pc:chgData name="Daniel Laskewitz" userId="004e9a81-59d4-47b4-8bee-4f6da7cf9d9d" providerId="ADAL" clId="{B7E1987E-F849-430F-A364-DDFF2666125D}" dt="2025-10-16T19:22:18.197" v="32" actId="47"/>
          <pc:sldLayoutMkLst>
            <pc:docMk/>
            <pc:sldMasterMk cId="3589580110" sldId="2147483678"/>
            <pc:sldLayoutMk cId="65439216" sldId="2147483683"/>
          </pc:sldLayoutMkLst>
        </pc:sldLayoutChg>
      </pc:sldMasterChg>
    </pc:docChg>
  </pc:docChgLst>
  <pc:docChgLst>
    <pc:chgData name="Mats Necker" userId="2d97bddf-6881-4b42-b7ae-84f5465d8fc5" providerId="ADAL" clId="{63498A1D-F51A-4DD9-B154-72067851BFA6}"/>
    <pc:docChg chg="undo custSel addSld delSld modSld sldOrd">
      <pc:chgData name="Mats Necker" userId="2d97bddf-6881-4b42-b7ae-84f5465d8fc5" providerId="ADAL" clId="{63498A1D-F51A-4DD9-B154-72067851BFA6}" dt="2025-10-16T20:25:49.049" v="228" actId="20577"/>
      <pc:docMkLst>
        <pc:docMk/>
      </pc:docMkLst>
      <pc:sldChg chg="addSp delSp modSp new mod modClrScheme chgLayout">
        <pc:chgData name="Mats Necker" userId="2d97bddf-6881-4b42-b7ae-84f5465d8fc5" providerId="ADAL" clId="{63498A1D-F51A-4DD9-B154-72067851BFA6}" dt="2025-10-16T20:19:06.935" v="132"/>
        <pc:sldMkLst>
          <pc:docMk/>
          <pc:sldMk cId="3110883329" sldId="314"/>
        </pc:sldMkLst>
        <pc:spChg chg="del mod ord">
          <ac:chgData name="Mats Necker" userId="2d97bddf-6881-4b42-b7ae-84f5465d8fc5" providerId="ADAL" clId="{63498A1D-F51A-4DD9-B154-72067851BFA6}" dt="2025-10-16T20:07:43.932" v="1" actId="700"/>
          <ac:spMkLst>
            <pc:docMk/>
            <pc:sldMk cId="3110883329" sldId="314"/>
            <ac:spMk id="2" creationId="{E70BBD55-A459-F777-DC1A-328158DF35CD}"/>
          </ac:spMkLst>
        </pc:spChg>
        <pc:spChg chg="del mod ord">
          <ac:chgData name="Mats Necker" userId="2d97bddf-6881-4b42-b7ae-84f5465d8fc5" providerId="ADAL" clId="{63498A1D-F51A-4DD9-B154-72067851BFA6}" dt="2025-10-16T20:07:43.932" v="1" actId="700"/>
          <ac:spMkLst>
            <pc:docMk/>
            <pc:sldMk cId="3110883329" sldId="314"/>
            <ac:spMk id="3" creationId="{EE9F2A19-8358-ED8E-28CD-030E485E1211}"/>
          </ac:spMkLst>
        </pc:spChg>
        <pc:spChg chg="del">
          <ac:chgData name="Mats Necker" userId="2d97bddf-6881-4b42-b7ae-84f5465d8fc5" providerId="ADAL" clId="{63498A1D-F51A-4DD9-B154-72067851BFA6}" dt="2025-10-16T20:07:43.932" v="1" actId="700"/>
          <ac:spMkLst>
            <pc:docMk/>
            <pc:sldMk cId="3110883329" sldId="314"/>
            <ac:spMk id="4" creationId="{EF53B6F7-79B4-68E9-E3E1-2E3276687C86}"/>
          </ac:spMkLst>
        </pc:spChg>
        <pc:spChg chg="add mod ord">
          <ac:chgData name="Mats Necker" userId="2d97bddf-6881-4b42-b7ae-84f5465d8fc5" providerId="ADAL" clId="{63498A1D-F51A-4DD9-B154-72067851BFA6}" dt="2025-10-16T20:19:03.493" v="130" actId="14100"/>
          <ac:spMkLst>
            <pc:docMk/>
            <pc:sldMk cId="3110883329" sldId="314"/>
            <ac:spMk id="5" creationId="{C7100C4A-B122-1ECB-9571-43DA9F89136E}"/>
          </ac:spMkLst>
        </pc:spChg>
        <pc:spChg chg="add mod ord">
          <ac:chgData name="Mats Necker" userId="2d97bddf-6881-4b42-b7ae-84f5465d8fc5" providerId="ADAL" clId="{63498A1D-F51A-4DD9-B154-72067851BFA6}" dt="2025-10-16T20:07:43.932" v="1" actId="700"/>
          <ac:spMkLst>
            <pc:docMk/>
            <pc:sldMk cId="3110883329" sldId="314"/>
            <ac:spMk id="6" creationId="{DEB4B2EF-DEF0-88B5-44CA-3A5D6DBBCD6C}"/>
          </ac:spMkLst>
        </pc:spChg>
        <pc:spChg chg="add mod">
          <ac:chgData name="Mats Necker" userId="2d97bddf-6881-4b42-b7ae-84f5465d8fc5" providerId="ADAL" clId="{63498A1D-F51A-4DD9-B154-72067851BFA6}" dt="2025-10-16T20:19:06.935" v="132"/>
          <ac:spMkLst>
            <pc:docMk/>
            <pc:sldMk cId="3110883329" sldId="314"/>
            <ac:spMk id="7" creationId="{2C4E7697-8DF6-2D10-DE9D-B1A3E6D24684}"/>
          </ac:spMkLst>
        </pc:spChg>
      </pc:sldChg>
      <pc:sldChg chg="add del">
        <pc:chgData name="Mats Necker" userId="2d97bddf-6881-4b42-b7ae-84f5465d8fc5" providerId="ADAL" clId="{63498A1D-F51A-4DD9-B154-72067851BFA6}" dt="2025-10-16T20:12:39.122" v="68"/>
        <pc:sldMkLst>
          <pc:docMk/>
          <pc:sldMk cId="1450665052" sldId="353"/>
        </pc:sldMkLst>
      </pc:sldChg>
      <pc:sldChg chg="modSp add del mod">
        <pc:chgData name="Mats Necker" userId="2d97bddf-6881-4b42-b7ae-84f5465d8fc5" providerId="ADAL" clId="{63498A1D-F51A-4DD9-B154-72067851BFA6}" dt="2025-10-16T20:12:39.122" v="68"/>
        <pc:sldMkLst>
          <pc:docMk/>
          <pc:sldMk cId="3133064453" sldId="354"/>
        </pc:sldMkLst>
        <pc:spChg chg="mod">
          <ac:chgData name="Mats Necker" userId="2d97bddf-6881-4b42-b7ae-84f5465d8fc5" providerId="ADAL" clId="{63498A1D-F51A-4DD9-B154-72067851BFA6}" dt="2025-10-16T20:12:39.122" v="68"/>
          <ac:spMkLst>
            <pc:docMk/>
            <pc:sldMk cId="3133064453" sldId="354"/>
            <ac:spMk id="3" creationId="{B36A16E7-1D3F-E18D-C1D8-58F387CDF586}"/>
          </ac:spMkLst>
        </pc:spChg>
        <pc:spChg chg="mod">
          <ac:chgData name="Mats Necker" userId="2d97bddf-6881-4b42-b7ae-84f5465d8fc5" providerId="ADAL" clId="{63498A1D-F51A-4DD9-B154-72067851BFA6}" dt="2025-10-16T20:12:39.122" v="68"/>
          <ac:spMkLst>
            <pc:docMk/>
            <pc:sldMk cId="3133064453" sldId="354"/>
            <ac:spMk id="7" creationId="{92DE030D-C4FD-2000-708E-91D1D05958B2}"/>
          </ac:spMkLst>
        </pc:spChg>
      </pc:sldChg>
      <pc:sldChg chg="modSp add mod">
        <pc:chgData name="Mats Necker" userId="2d97bddf-6881-4b42-b7ae-84f5465d8fc5" providerId="ADAL" clId="{63498A1D-F51A-4DD9-B154-72067851BFA6}" dt="2025-10-16T20:15:51.056" v="97" actId="20577"/>
        <pc:sldMkLst>
          <pc:docMk/>
          <pc:sldMk cId="1096800705" sldId="2076138259"/>
        </pc:sldMkLst>
        <pc:spChg chg="mod">
          <ac:chgData name="Mats Necker" userId="2d97bddf-6881-4b42-b7ae-84f5465d8fc5" providerId="ADAL" clId="{63498A1D-F51A-4DD9-B154-72067851BFA6}" dt="2025-10-16T20:15:51.056" v="97" actId="20577"/>
          <ac:spMkLst>
            <pc:docMk/>
            <pc:sldMk cId="1096800705" sldId="2076138259"/>
            <ac:spMk id="9" creationId="{14EB1B76-2BF9-DC26-2BF5-85A63F37EBD2}"/>
          </ac:spMkLst>
        </pc:spChg>
      </pc:sldChg>
      <pc:sldChg chg="addSp delSp modSp new mod modClrScheme delAnim modAnim chgLayout">
        <pc:chgData name="Mats Necker" userId="2d97bddf-6881-4b42-b7ae-84f5465d8fc5" providerId="ADAL" clId="{63498A1D-F51A-4DD9-B154-72067851BFA6}" dt="2025-10-16T20:23:13.510" v="211" actId="1076"/>
        <pc:sldMkLst>
          <pc:docMk/>
          <pc:sldMk cId="4007138123" sldId="2076138260"/>
        </pc:sldMkLst>
        <pc:spChg chg="del">
          <ac:chgData name="Mats Necker" userId="2d97bddf-6881-4b42-b7ae-84f5465d8fc5" providerId="ADAL" clId="{63498A1D-F51A-4DD9-B154-72067851BFA6}" dt="2025-10-16T20:12:48.361" v="70" actId="700"/>
          <ac:spMkLst>
            <pc:docMk/>
            <pc:sldMk cId="4007138123" sldId="2076138260"/>
            <ac:spMk id="2" creationId="{E6DBCD9A-B1D4-6B0F-4694-AAC1A416534E}"/>
          </ac:spMkLst>
        </pc:spChg>
        <pc:spChg chg="del">
          <ac:chgData name="Mats Necker" userId="2d97bddf-6881-4b42-b7ae-84f5465d8fc5" providerId="ADAL" clId="{63498A1D-F51A-4DD9-B154-72067851BFA6}" dt="2025-10-16T20:12:48.361" v="70" actId="700"/>
          <ac:spMkLst>
            <pc:docMk/>
            <pc:sldMk cId="4007138123" sldId="2076138260"/>
            <ac:spMk id="3" creationId="{2533AFBB-2EBD-421D-AA37-14F44C02CC75}"/>
          </ac:spMkLst>
        </pc:spChg>
        <pc:spChg chg="add del mod">
          <ac:chgData name="Mats Necker" userId="2d97bddf-6881-4b42-b7ae-84f5465d8fc5" providerId="ADAL" clId="{63498A1D-F51A-4DD9-B154-72067851BFA6}" dt="2025-10-16T20:13:12.993" v="72" actId="478"/>
          <ac:spMkLst>
            <pc:docMk/>
            <pc:sldMk cId="4007138123" sldId="2076138260"/>
            <ac:spMk id="4" creationId="{EEF0FEAF-4EE8-67ED-5F8F-59D9F9671348}"/>
          </ac:spMkLst>
        </pc:spChg>
        <pc:spChg chg="add del mod">
          <ac:chgData name="Mats Necker" userId="2d97bddf-6881-4b42-b7ae-84f5465d8fc5" providerId="ADAL" clId="{63498A1D-F51A-4DD9-B154-72067851BFA6}" dt="2025-10-16T20:13:12.993" v="72" actId="478"/>
          <ac:spMkLst>
            <pc:docMk/>
            <pc:sldMk cId="4007138123" sldId="2076138260"/>
            <ac:spMk id="5" creationId="{5A78207D-83D7-3014-9C47-78BF53B1D05A}"/>
          </ac:spMkLst>
        </pc:spChg>
        <pc:spChg chg="add mod">
          <ac:chgData name="Mats Necker" userId="2d97bddf-6881-4b42-b7ae-84f5465d8fc5" providerId="ADAL" clId="{63498A1D-F51A-4DD9-B154-72067851BFA6}" dt="2025-10-16T20:13:52.510" v="76" actId="1076"/>
          <ac:spMkLst>
            <pc:docMk/>
            <pc:sldMk cId="4007138123" sldId="2076138260"/>
            <ac:spMk id="12" creationId="{3D63BDBC-8B59-25BE-C0A7-92D31109A63C}"/>
          </ac:spMkLst>
        </pc:spChg>
        <pc:spChg chg="add del mod">
          <ac:chgData name="Mats Necker" userId="2d97bddf-6881-4b42-b7ae-84f5465d8fc5" providerId="ADAL" clId="{63498A1D-F51A-4DD9-B154-72067851BFA6}" dt="2025-10-16T20:14:19.867" v="79" actId="478"/>
          <ac:spMkLst>
            <pc:docMk/>
            <pc:sldMk cId="4007138123" sldId="2076138260"/>
            <ac:spMk id="13" creationId="{2E550B7D-FE51-C25D-A9F6-8EF5AA9A62EA}"/>
          </ac:spMkLst>
        </pc:spChg>
        <pc:spChg chg="add mod">
          <ac:chgData name="Mats Necker" userId="2d97bddf-6881-4b42-b7ae-84f5465d8fc5" providerId="ADAL" clId="{63498A1D-F51A-4DD9-B154-72067851BFA6}" dt="2025-10-16T20:13:52.510" v="76" actId="1076"/>
          <ac:spMkLst>
            <pc:docMk/>
            <pc:sldMk cId="4007138123" sldId="2076138260"/>
            <ac:spMk id="15" creationId="{93B8EA48-7B46-9C2D-6485-BB87EDCEE8BE}"/>
          </ac:spMkLst>
        </pc:spChg>
        <pc:spChg chg="add mod">
          <ac:chgData name="Mats Necker" userId="2d97bddf-6881-4b42-b7ae-84f5465d8fc5" providerId="ADAL" clId="{63498A1D-F51A-4DD9-B154-72067851BFA6}" dt="2025-10-16T20:13:52.510" v="76" actId="1076"/>
          <ac:spMkLst>
            <pc:docMk/>
            <pc:sldMk cId="4007138123" sldId="2076138260"/>
            <ac:spMk id="16" creationId="{C9222D45-658C-B9EB-8F72-6CEF4CC40E76}"/>
          </ac:spMkLst>
        </pc:spChg>
        <pc:picChg chg="add mod">
          <ac:chgData name="Mats Necker" userId="2d97bddf-6881-4b42-b7ae-84f5465d8fc5" providerId="ADAL" clId="{63498A1D-F51A-4DD9-B154-72067851BFA6}" dt="2025-10-16T20:13:52.510" v="76" actId="1076"/>
          <ac:picMkLst>
            <pc:docMk/>
            <pc:sldMk cId="4007138123" sldId="2076138260"/>
            <ac:picMk id="6" creationId="{3C2FBF93-18C4-9475-CF57-D66D7EF3630A}"/>
          </ac:picMkLst>
        </pc:picChg>
        <pc:picChg chg="add mod">
          <ac:chgData name="Mats Necker" userId="2d97bddf-6881-4b42-b7ae-84f5465d8fc5" providerId="ADAL" clId="{63498A1D-F51A-4DD9-B154-72067851BFA6}" dt="2025-10-16T20:23:13.510" v="211" actId="1076"/>
          <ac:picMkLst>
            <pc:docMk/>
            <pc:sldMk cId="4007138123" sldId="2076138260"/>
            <ac:picMk id="7" creationId="{4F0420EF-9F64-DBD6-777B-334F8E886626}"/>
          </ac:picMkLst>
        </pc:picChg>
        <pc:picChg chg="add del mod">
          <ac:chgData name="Mats Necker" userId="2d97bddf-6881-4b42-b7ae-84f5465d8fc5" providerId="ADAL" clId="{63498A1D-F51A-4DD9-B154-72067851BFA6}" dt="2025-10-16T20:23:00.760" v="205" actId="478"/>
          <ac:picMkLst>
            <pc:docMk/>
            <pc:sldMk cId="4007138123" sldId="2076138260"/>
            <ac:picMk id="8" creationId="{A2A6E030-B4D8-4F95-858D-D701A5C283FE}"/>
          </ac:picMkLst>
        </pc:picChg>
        <pc:picChg chg="add mod">
          <ac:chgData name="Mats Necker" userId="2d97bddf-6881-4b42-b7ae-84f5465d8fc5" providerId="ADAL" clId="{63498A1D-F51A-4DD9-B154-72067851BFA6}" dt="2025-10-16T20:13:52.510" v="76" actId="1076"/>
          <ac:picMkLst>
            <pc:docMk/>
            <pc:sldMk cId="4007138123" sldId="2076138260"/>
            <ac:picMk id="9" creationId="{7FE38D27-13C9-BB60-4F35-A2E0253BD3BD}"/>
          </ac:picMkLst>
        </pc:picChg>
        <pc:picChg chg="add mod">
          <ac:chgData name="Mats Necker" userId="2d97bddf-6881-4b42-b7ae-84f5465d8fc5" providerId="ADAL" clId="{63498A1D-F51A-4DD9-B154-72067851BFA6}" dt="2025-10-16T20:23:11.627" v="210" actId="1076"/>
          <ac:picMkLst>
            <pc:docMk/>
            <pc:sldMk cId="4007138123" sldId="2076138260"/>
            <ac:picMk id="1026" creationId="{B179BC66-F3C5-B373-EA36-6679DB4F422B}"/>
          </ac:picMkLst>
        </pc:picChg>
        <pc:cxnChg chg="add mod">
          <ac:chgData name="Mats Necker" userId="2d97bddf-6881-4b42-b7ae-84f5465d8fc5" providerId="ADAL" clId="{63498A1D-F51A-4DD9-B154-72067851BFA6}" dt="2025-10-16T20:13:52.510" v="76" actId="1076"/>
          <ac:cxnSpMkLst>
            <pc:docMk/>
            <pc:sldMk cId="4007138123" sldId="2076138260"/>
            <ac:cxnSpMk id="10" creationId="{167B244E-7597-CC7E-6F00-DEAF3AD1145C}"/>
          </ac:cxnSpMkLst>
        </pc:cxnChg>
        <pc:cxnChg chg="add mod">
          <ac:chgData name="Mats Necker" userId="2d97bddf-6881-4b42-b7ae-84f5465d8fc5" providerId="ADAL" clId="{63498A1D-F51A-4DD9-B154-72067851BFA6}" dt="2025-10-16T20:13:52.510" v="76" actId="1076"/>
          <ac:cxnSpMkLst>
            <pc:docMk/>
            <pc:sldMk cId="4007138123" sldId="2076138260"/>
            <ac:cxnSpMk id="11" creationId="{665FBD09-0F4B-4E73-5EAF-AD3B89B1CB86}"/>
          </ac:cxnSpMkLst>
        </pc:cxnChg>
      </pc:sldChg>
      <pc:sldChg chg="addSp delSp modSp new mod modTransition">
        <pc:chgData name="Mats Necker" userId="2d97bddf-6881-4b42-b7ae-84f5465d8fc5" providerId="ADAL" clId="{63498A1D-F51A-4DD9-B154-72067851BFA6}" dt="2025-10-16T20:23:21.188" v="214" actId="1076"/>
        <pc:sldMkLst>
          <pc:docMk/>
          <pc:sldMk cId="599440034" sldId="2076138261"/>
        </pc:sldMkLst>
        <pc:spChg chg="del">
          <ac:chgData name="Mats Necker" userId="2d97bddf-6881-4b42-b7ae-84f5465d8fc5" providerId="ADAL" clId="{63498A1D-F51A-4DD9-B154-72067851BFA6}" dt="2025-10-16T20:14:58.173" v="81" actId="478"/>
          <ac:spMkLst>
            <pc:docMk/>
            <pc:sldMk cId="599440034" sldId="2076138261"/>
            <ac:spMk id="2" creationId="{F618A43C-6D39-076A-375A-7EEC0EC5B7C7}"/>
          </ac:spMkLst>
        </pc:spChg>
        <pc:spChg chg="del">
          <ac:chgData name="Mats Necker" userId="2d97bddf-6881-4b42-b7ae-84f5465d8fc5" providerId="ADAL" clId="{63498A1D-F51A-4DD9-B154-72067851BFA6}" dt="2025-10-16T20:14:59.992" v="82" actId="478"/>
          <ac:spMkLst>
            <pc:docMk/>
            <pc:sldMk cId="599440034" sldId="2076138261"/>
            <ac:spMk id="3" creationId="{D01C7FC9-D48F-8A73-8FC6-8779A62E0576}"/>
          </ac:spMkLst>
        </pc:spChg>
        <pc:spChg chg="add mod">
          <ac:chgData name="Mats Necker" userId="2d97bddf-6881-4b42-b7ae-84f5465d8fc5" providerId="ADAL" clId="{63498A1D-F51A-4DD9-B154-72067851BFA6}" dt="2025-10-16T20:15:05.411" v="85" actId="1076"/>
          <ac:spMkLst>
            <pc:docMk/>
            <pc:sldMk cId="599440034" sldId="2076138261"/>
            <ac:spMk id="10" creationId="{8D089446-FD8A-D13B-033A-6A8AE8581E87}"/>
          </ac:spMkLst>
        </pc:spChg>
        <pc:spChg chg="add del mod">
          <ac:chgData name="Mats Necker" userId="2d97bddf-6881-4b42-b7ae-84f5465d8fc5" providerId="ADAL" clId="{63498A1D-F51A-4DD9-B154-72067851BFA6}" dt="2025-10-16T20:15:10.174" v="86" actId="478"/>
          <ac:spMkLst>
            <pc:docMk/>
            <pc:sldMk cId="599440034" sldId="2076138261"/>
            <ac:spMk id="11" creationId="{A60311B1-97AE-389B-238B-CDA6DD211FEF}"/>
          </ac:spMkLst>
        </pc:spChg>
        <pc:spChg chg="add mod">
          <ac:chgData name="Mats Necker" userId="2d97bddf-6881-4b42-b7ae-84f5465d8fc5" providerId="ADAL" clId="{63498A1D-F51A-4DD9-B154-72067851BFA6}" dt="2025-10-16T20:15:05.411" v="85" actId="1076"/>
          <ac:spMkLst>
            <pc:docMk/>
            <pc:sldMk cId="599440034" sldId="2076138261"/>
            <ac:spMk id="13" creationId="{199793B7-70AC-899E-8B80-4B717C8F5662}"/>
          </ac:spMkLst>
        </pc:spChg>
        <pc:spChg chg="add mod">
          <ac:chgData name="Mats Necker" userId="2d97bddf-6881-4b42-b7ae-84f5465d8fc5" providerId="ADAL" clId="{63498A1D-F51A-4DD9-B154-72067851BFA6}" dt="2025-10-16T20:15:05.411" v="85" actId="1076"/>
          <ac:spMkLst>
            <pc:docMk/>
            <pc:sldMk cId="599440034" sldId="2076138261"/>
            <ac:spMk id="14" creationId="{6C3F9B1C-D268-1FFE-184A-E5FDBED6EE67}"/>
          </ac:spMkLst>
        </pc:spChg>
        <pc:spChg chg="add del mod">
          <ac:chgData name="Mats Necker" userId="2d97bddf-6881-4b42-b7ae-84f5465d8fc5" providerId="ADAL" clId="{63498A1D-F51A-4DD9-B154-72067851BFA6}" dt="2025-10-16T20:15:10.174" v="86" actId="478"/>
          <ac:spMkLst>
            <pc:docMk/>
            <pc:sldMk cId="599440034" sldId="2076138261"/>
            <ac:spMk id="16" creationId="{3B06A0DD-A73B-E430-FBF4-DEE5744E2AFD}"/>
          </ac:spMkLst>
        </pc:spChg>
        <pc:spChg chg="add mod">
          <ac:chgData name="Mats Necker" userId="2d97bddf-6881-4b42-b7ae-84f5465d8fc5" providerId="ADAL" clId="{63498A1D-F51A-4DD9-B154-72067851BFA6}" dt="2025-10-16T20:15:05.411" v="85" actId="1076"/>
          <ac:spMkLst>
            <pc:docMk/>
            <pc:sldMk cId="599440034" sldId="2076138261"/>
            <ac:spMk id="18" creationId="{5807DCD3-16B7-05B9-E164-B4AB92F9E353}"/>
          </ac:spMkLst>
        </pc:spChg>
        <pc:spChg chg="add mod">
          <ac:chgData name="Mats Necker" userId="2d97bddf-6881-4b42-b7ae-84f5465d8fc5" providerId="ADAL" clId="{63498A1D-F51A-4DD9-B154-72067851BFA6}" dt="2025-10-16T20:15:05.411" v="85" actId="1076"/>
          <ac:spMkLst>
            <pc:docMk/>
            <pc:sldMk cId="599440034" sldId="2076138261"/>
            <ac:spMk id="20" creationId="{566526BA-F649-066E-D388-BE2E48D61A7D}"/>
          </ac:spMkLst>
        </pc:spChg>
        <pc:spChg chg="add mod">
          <ac:chgData name="Mats Necker" userId="2d97bddf-6881-4b42-b7ae-84f5465d8fc5" providerId="ADAL" clId="{63498A1D-F51A-4DD9-B154-72067851BFA6}" dt="2025-10-16T20:15:05.411" v="85" actId="1076"/>
          <ac:spMkLst>
            <pc:docMk/>
            <pc:sldMk cId="599440034" sldId="2076138261"/>
            <ac:spMk id="21" creationId="{73953818-BDA8-D0D9-D0DA-BEC32ECC4156}"/>
          </ac:spMkLst>
        </pc:spChg>
        <pc:picChg chg="add mod">
          <ac:chgData name="Mats Necker" userId="2d97bddf-6881-4b42-b7ae-84f5465d8fc5" providerId="ADAL" clId="{63498A1D-F51A-4DD9-B154-72067851BFA6}" dt="2025-10-16T20:15:05.411" v="85" actId="1076"/>
          <ac:picMkLst>
            <pc:docMk/>
            <pc:sldMk cId="599440034" sldId="2076138261"/>
            <ac:picMk id="4" creationId="{391F97BF-34D5-8107-CACA-147CF7BF9727}"/>
          </ac:picMkLst>
        </pc:picChg>
        <pc:picChg chg="del">
          <ac:chgData name="Mats Necker" userId="2d97bddf-6881-4b42-b7ae-84f5465d8fc5" providerId="ADAL" clId="{63498A1D-F51A-4DD9-B154-72067851BFA6}" dt="2025-10-16T20:23:18.030" v="212" actId="478"/>
          <ac:picMkLst>
            <pc:docMk/>
            <pc:sldMk cId="599440034" sldId="2076138261"/>
            <ac:picMk id="5" creationId="{3F16E11F-99C1-733A-BF82-E0CA799FE777}"/>
          </ac:picMkLst>
        </pc:picChg>
        <pc:picChg chg="del">
          <ac:chgData name="Mats Necker" userId="2d97bddf-6881-4b42-b7ae-84f5465d8fc5" providerId="ADAL" clId="{63498A1D-F51A-4DD9-B154-72067851BFA6}" dt="2025-10-16T20:23:06.320" v="207" actId="478"/>
          <ac:picMkLst>
            <pc:docMk/>
            <pc:sldMk cId="599440034" sldId="2076138261"/>
            <ac:picMk id="6" creationId="{5EF3A730-4B69-7CC3-A1A3-33C718452DB3}"/>
          </ac:picMkLst>
        </pc:picChg>
        <pc:picChg chg="add mod">
          <ac:chgData name="Mats Necker" userId="2d97bddf-6881-4b42-b7ae-84f5465d8fc5" providerId="ADAL" clId="{63498A1D-F51A-4DD9-B154-72067851BFA6}" dt="2025-10-16T20:15:05.411" v="85" actId="1076"/>
          <ac:picMkLst>
            <pc:docMk/>
            <pc:sldMk cId="599440034" sldId="2076138261"/>
            <ac:picMk id="7" creationId="{3CEBE5C1-FFD8-66B9-F9AA-61F11617A38F}"/>
          </ac:picMkLst>
        </pc:picChg>
        <pc:picChg chg="add mod">
          <ac:chgData name="Mats Necker" userId="2d97bddf-6881-4b42-b7ae-84f5465d8fc5" providerId="ADAL" clId="{63498A1D-F51A-4DD9-B154-72067851BFA6}" dt="2025-10-16T20:23:21.188" v="214" actId="1076"/>
          <ac:picMkLst>
            <pc:docMk/>
            <pc:sldMk cId="599440034" sldId="2076138261"/>
            <ac:picMk id="22" creationId="{E0642959-639F-2B0B-247B-133F6FA7AAC0}"/>
          </ac:picMkLst>
        </pc:picChg>
        <pc:picChg chg="add mod">
          <ac:chgData name="Mats Necker" userId="2d97bddf-6881-4b42-b7ae-84f5465d8fc5" providerId="ADAL" clId="{63498A1D-F51A-4DD9-B154-72067851BFA6}" dt="2025-10-16T20:23:21.188" v="214" actId="1076"/>
          <ac:picMkLst>
            <pc:docMk/>
            <pc:sldMk cId="599440034" sldId="2076138261"/>
            <ac:picMk id="23" creationId="{675373CE-2B60-677B-56CE-9725EA942FB3}"/>
          </ac:picMkLst>
        </pc:picChg>
        <pc:picChg chg="add del">
          <ac:chgData name="Mats Necker" userId="2d97bddf-6881-4b42-b7ae-84f5465d8fc5" providerId="ADAL" clId="{63498A1D-F51A-4DD9-B154-72067851BFA6}" dt="2025-10-16T20:23:08.890" v="209" actId="478"/>
          <ac:picMkLst>
            <pc:docMk/>
            <pc:sldMk cId="599440034" sldId="2076138261"/>
            <ac:picMk id="2050" creationId="{B72E8C81-4231-5558-E329-270B7311648D}"/>
          </ac:picMkLst>
        </pc:picChg>
      </pc:sldChg>
      <pc:sldChg chg="addSp delSp modSp new mod modAnim">
        <pc:chgData name="Mats Necker" userId="2d97bddf-6881-4b42-b7ae-84f5465d8fc5" providerId="ADAL" clId="{63498A1D-F51A-4DD9-B154-72067851BFA6}" dt="2025-10-16T20:18:38.212" v="126" actId="20577"/>
        <pc:sldMkLst>
          <pc:docMk/>
          <pc:sldMk cId="204349971" sldId="2076138262"/>
        </pc:sldMkLst>
        <pc:spChg chg="mod">
          <ac:chgData name="Mats Necker" userId="2d97bddf-6881-4b42-b7ae-84f5465d8fc5" providerId="ADAL" clId="{63498A1D-F51A-4DD9-B154-72067851BFA6}" dt="2025-10-16T20:18:38.212" v="126" actId="20577"/>
          <ac:spMkLst>
            <pc:docMk/>
            <pc:sldMk cId="204349971" sldId="2076138262"/>
            <ac:spMk id="2" creationId="{DB480CBF-59BA-37D3-3FAD-BB23C64A53A5}"/>
          </ac:spMkLst>
        </pc:spChg>
        <pc:spChg chg="del">
          <ac:chgData name="Mats Necker" userId="2d97bddf-6881-4b42-b7ae-84f5465d8fc5" providerId="ADAL" clId="{63498A1D-F51A-4DD9-B154-72067851BFA6}" dt="2025-10-16T20:18:17.029" v="99" actId="478"/>
          <ac:spMkLst>
            <pc:docMk/>
            <pc:sldMk cId="204349971" sldId="2076138262"/>
            <ac:spMk id="3" creationId="{6F68CB56-F6D8-A3B3-F67D-58A029F03A57}"/>
          </ac:spMkLst>
        </pc:spChg>
        <pc:graphicFrameChg chg="add mod">
          <ac:chgData name="Mats Necker" userId="2d97bddf-6881-4b42-b7ae-84f5465d8fc5" providerId="ADAL" clId="{63498A1D-F51A-4DD9-B154-72067851BFA6}" dt="2025-10-16T20:18:33.523" v="104" actId="1076"/>
          <ac:graphicFrameMkLst>
            <pc:docMk/>
            <pc:sldMk cId="204349971" sldId="2076138262"/>
            <ac:graphicFrameMk id="4" creationId="{4C3459CD-FC5D-F37B-4B35-69DC12949AA5}"/>
          </ac:graphicFrameMkLst>
        </pc:graphicFrameChg>
      </pc:sldChg>
      <pc:sldChg chg="modSp add mod ord">
        <pc:chgData name="Mats Necker" userId="2d97bddf-6881-4b42-b7ae-84f5465d8fc5" providerId="ADAL" clId="{63498A1D-F51A-4DD9-B154-72067851BFA6}" dt="2025-10-16T20:19:20.889" v="154" actId="20577"/>
        <pc:sldMkLst>
          <pc:docMk/>
          <pc:sldMk cId="1180297160" sldId="2076138263"/>
        </pc:sldMkLst>
        <pc:spChg chg="mod">
          <ac:chgData name="Mats Necker" userId="2d97bddf-6881-4b42-b7ae-84f5465d8fc5" providerId="ADAL" clId="{63498A1D-F51A-4DD9-B154-72067851BFA6}" dt="2025-10-16T20:19:20.889" v="154" actId="20577"/>
          <ac:spMkLst>
            <pc:docMk/>
            <pc:sldMk cId="1180297160" sldId="2076138263"/>
            <ac:spMk id="5" creationId="{2B23A8C2-98BD-9978-6066-0952A171A1D3}"/>
          </ac:spMkLst>
        </pc:spChg>
      </pc:sldChg>
      <pc:sldChg chg="addSp delSp modSp new mod modAnim">
        <pc:chgData name="Mats Necker" userId="2d97bddf-6881-4b42-b7ae-84f5465d8fc5" providerId="ADAL" clId="{63498A1D-F51A-4DD9-B154-72067851BFA6}" dt="2025-10-16T20:20:17.684" v="186" actId="20577"/>
        <pc:sldMkLst>
          <pc:docMk/>
          <pc:sldMk cId="1451446140" sldId="2076138264"/>
        </pc:sldMkLst>
        <pc:spChg chg="mod">
          <ac:chgData name="Mats Necker" userId="2d97bddf-6881-4b42-b7ae-84f5465d8fc5" providerId="ADAL" clId="{63498A1D-F51A-4DD9-B154-72067851BFA6}" dt="2025-10-16T20:20:17.684" v="186" actId="20577"/>
          <ac:spMkLst>
            <pc:docMk/>
            <pc:sldMk cId="1451446140" sldId="2076138264"/>
            <ac:spMk id="2" creationId="{BBE943D5-DA4B-B765-B7F5-E6BDE5BA2A2F}"/>
          </ac:spMkLst>
        </pc:spChg>
        <pc:spChg chg="del">
          <ac:chgData name="Mats Necker" userId="2d97bddf-6881-4b42-b7ae-84f5465d8fc5" providerId="ADAL" clId="{63498A1D-F51A-4DD9-B154-72067851BFA6}" dt="2025-10-16T20:20:04.997" v="156" actId="478"/>
          <ac:spMkLst>
            <pc:docMk/>
            <pc:sldMk cId="1451446140" sldId="2076138264"/>
            <ac:spMk id="3" creationId="{1FCC487B-555F-5F04-8892-6DC3384CF0E2}"/>
          </ac:spMkLst>
        </pc:spChg>
        <pc:spChg chg="mod">
          <ac:chgData name="Mats Necker" userId="2d97bddf-6881-4b42-b7ae-84f5465d8fc5" providerId="ADAL" clId="{63498A1D-F51A-4DD9-B154-72067851BFA6}" dt="2025-10-16T20:20:05.813" v="157"/>
          <ac:spMkLst>
            <pc:docMk/>
            <pc:sldMk cId="1451446140" sldId="2076138264"/>
            <ac:spMk id="5" creationId="{9F95F08C-88EF-47AD-BC9C-724432B587CF}"/>
          </ac:spMkLst>
        </pc:spChg>
        <pc:spChg chg="mod">
          <ac:chgData name="Mats Necker" userId="2d97bddf-6881-4b42-b7ae-84f5465d8fc5" providerId="ADAL" clId="{63498A1D-F51A-4DD9-B154-72067851BFA6}" dt="2025-10-16T20:20:05.813" v="157"/>
          <ac:spMkLst>
            <pc:docMk/>
            <pc:sldMk cId="1451446140" sldId="2076138264"/>
            <ac:spMk id="6" creationId="{04DD9400-E744-3838-331F-FD560FF8AD4B}"/>
          </ac:spMkLst>
        </pc:spChg>
        <pc:spChg chg="mod">
          <ac:chgData name="Mats Necker" userId="2d97bddf-6881-4b42-b7ae-84f5465d8fc5" providerId="ADAL" clId="{63498A1D-F51A-4DD9-B154-72067851BFA6}" dt="2025-10-16T20:20:05.813" v="157"/>
          <ac:spMkLst>
            <pc:docMk/>
            <pc:sldMk cId="1451446140" sldId="2076138264"/>
            <ac:spMk id="10" creationId="{0EBE7FBF-D0F5-EC13-F3CC-4CB63B908454}"/>
          </ac:spMkLst>
        </pc:spChg>
        <pc:spChg chg="mod">
          <ac:chgData name="Mats Necker" userId="2d97bddf-6881-4b42-b7ae-84f5465d8fc5" providerId="ADAL" clId="{63498A1D-F51A-4DD9-B154-72067851BFA6}" dt="2025-10-16T20:20:05.813" v="157"/>
          <ac:spMkLst>
            <pc:docMk/>
            <pc:sldMk cId="1451446140" sldId="2076138264"/>
            <ac:spMk id="14" creationId="{E2DC7827-759A-6C96-F000-73B716E00D8F}"/>
          </ac:spMkLst>
        </pc:spChg>
        <pc:spChg chg="mod">
          <ac:chgData name="Mats Necker" userId="2d97bddf-6881-4b42-b7ae-84f5465d8fc5" providerId="ADAL" clId="{63498A1D-F51A-4DD9-B154-72067851BFA6}" dt="2025-10-16T20:20:05.813" v="157"/>
          <ac:spMkLst>
            <pc:docMk/>
            <pc:sldMk cId="1451446140" sldId="2076138264"/>
            <ac:spMk id="18" creationId="{90751EA1-A6CD-AC61-36FE-3D357EC3FA6B}"/>
          </ac:spMkLst>
        </pc:spChg>
        <pc:spChg chg="mod">
          <ac:chgData name="Mats Necker" userId="2d97bddf-6881-4b42-b7ae-84f5465d8fc5" providerId="ADAL" clId="{63498A1D-F51A-4DD9-B154-72067851BFA6}" dt="2025-10-16T20:20:05.813" v="157"/>
          <ac:spMkLst>
            <pc:docMk/>
            <pc:sldMk cId="1451446140" sldId="2076138264"/>
            <ac:spMk id="26" creationId="{7F583268-E12E-6B9E-C8FC-62C5F56023A7}"/>
          </ac:spMkLst>
        </pc:spChg>
        <pc:spChg chg="mod">
          <ac:chgData name="Mats Necker" userId="2d97bddf-6881-4b42-b7ae-84f5465d8fc5" providerId="ADAL" clId="{63498A1D-F51A-4DD9-B154-72067851BFA6}" dt="2025-10-16T20:20:05.813" v="157"/>
          <ac:spMkLst>
            <pc:docMk/>
            <pc:sldMk cId="1451446140" sldId="2076138264"/>
            <ac:spMk id="42" creationId="{22512E17-B31B-D567-A991-DE55B255C14E}"/>
          </ac:spMkLst>
        </pc:spChg>
        <pc:spChg chg="mod">
          <ac:chgData name="Mats Necker" userId="2d97bddf-6881-4b42-b7ae-84f5465d8fc5" providerId="ADAL" clId="{63498A1D-F51A-4DD9-B154-72067851BFA6}" dt="2025-10-16T20:20:05.813" v="157"/>
          <ac:spMkLst>
            <pc:docMk/>
            <pc:sldMk cId="1451446140" sldId="2076138264"/>
            <ac:spMk id="45" creationId="{2221EE29-9C64-30ED-5E3D-86D71BE0F235}"/>
          </ac:spMkLst>
        </pc:spChg>
        <pc:spChg chg="mod">
          <ac:chgData name="Mats Necker" userId="2d97bddf-6881-4b42-b7ae-84f5465d8fc5" providerId="ADAL" clId="{63498A1D-F51A-4DD9-B154-72067851BFA6}" dt="2025-10-16T20:20:05.813" v="157"/>
          <ac:spMkLst>
            <pc:docMk/>
            <pc:sldMk cId="1451446140" sldId="2076138264"/>
            <ac:spMk id="57" creationId="{8BB049EC-F23C-CAB2-2315-DF7403AF13ED}"/>
          </ac:spMkLst>
        </pc:spChg>
        <pc:spChg chg="mod">
          <ac:chgData name="Mats Necker" userId="2d97bddf-6881-4b42-b7ae-84f5465d8fc5" providerId="ADAL" clId="{63498A1D-F51A-4DD9-B154-72067851BFA6}" dt="2025-10-16T20:20:05.813" v="157"/>
          <ac:spMkLst>
            <pc:docMk/>
            <pc:sldMk cId="1451446140" sldId="2076138264"/>
            <ac:spMk id="61" creationId="{2158D83B-CA7C-B1AA-A1AE-3D86B2AD4E4E}"/>
          </ac:spMkLst>
        </pc:spChg>
        <pc:grpChg chg="mod">
          <ac:chgData name="Mats Necker" userId="2d97bddf-6881-4b42-b7ae-84f5465d8fc5" providerId="ADAL" clId="{63498A1D-F51A-4DD9-B154-72067851BFA6}" dt="2025-10-16T20:20:11.305" v="158" actId="1076"/>
          <ac:grpSpMkLst>
            <pc:docMk/>
            <pc:sldMk cId="1451446140" sldId="2076138264"/>
            <ac:grpSpMk id="4" creationId="{6F140AC1-91A8-D725-2C6A-FD7EF937418C}"/>
          </ac:grpSpMkLst>
        </pc:grpChg>
        <pc:grpChg chg="mod">
          <ac:chgData name="Mats Necker" userId="2d97bddf-6881-4b42-b7ae-84f5465d8fc5" providerId="ADAL" clId="{63498A1D-F51A-4DD9-B154-72067851BFA6}" dt="2025-10-16T20:20:11.305" v="158" actId="1076"/>
          <ac:grpSpMkLst>
            <pc:docMk/>
            <pc:sldMk cId="1451446140" sldId="2076138264"/>
            <ac:grpSpMk id="8" creationId="{102A71AE-5034-85E4-ABE5-B1215D467612}"/>
          </ac:grpSpMkLst>
        </pc:grpChg>
        <pc:grpChg chg="mod">
          <ac:chgData name="Mats Necker" userId="2d97bddf-6881-4b42-b7ae-84f5465d8fc5" providerId="ADAL" clId="{63498A1D-F51A-4DD9-B154-72067851BFA6}" dt="2025-10-16T20:20:11.305" v="158" actId="1076"/>
          <ac:grpSpMkLst>
            <pc:docMk/>
            <pc:sldMk cId="1451446140" sldId="2076138264"/>
            <ac:grpSpMk id="12" creationId="{B3E8B1D8-9DB8-32FD-9055-A05457FBC45E}"/>
          </ac:grpSpMkLst>
        </pc:grpChg>
        <pc:grpChg chg="mod">
          <ac:chgData name="Mats Necker" userId="2d97bddf-6881-4b42-b7ae-84f5465d8fc5" providerId="ADAL" clId="{63498A1D-F51A-4DD9-B154-72067851BFA6}" dt="2025-10-16T20:20:11.305" v="158" actId="1076"/>
          <ac:grpSpMkLst>
            <pc:docMk/>
            <pc:sldMk cId="1451446140" sldId="2076138264"/>
            <ac:grpSpMk id="16" creationId="{FB1068C2-43C8-4BC8-AB05-CB19C5424F30}"/>
          </ac:grpSpMkLst>
        </pc:grpChg>
        <pc:grpChg chg="mod">
          <ac:chgData name="Mats Necker" userId="2d97bddf-6881-4b42-b7ae-84f5465d8fc5" providerId="ADAL" clId="{63498A1D-F51A-4DD9-B154-72067851BFA6}" dt="2025-10-16T20:20:11.305" v="158" actId="1076"/>
          <ac:grpSpMkLst>
            <pc:docMk/>
            <pc:sldMk cId="1451446140" sldId="2076138264"/>
            <ac:grpSpMk id="24" creationId="{E19BAA34-430B-BF3D-4952-0BB6A93CDA40}"/>
          </ac:grpSpMkLst>
        </pc:grpChg>
        <pc:grpChg chg="mod">
          <ac:chgData name="Mats Necker" userId="2d97bddf-6881-4b42-b7ae-84f5465d8fc5" providerId="ADAL" clId="{63498A1D-F51A-4DD9-B154-72067851BFA6}" dt="2025-10-16T20:20:11.305" v="158" actId="1076"/>
          <ac:grpSpMkLst>
            <pc:docMk/>
            <pc:sldMk cId="1451446140" sldId="2076138264"/>
            <ac:grpSpMk id="28" creationId="{C39692F8-24E5-7355-14FB-E5F93291C58E}"/>
          </ac:grpSpMkLst>
        </pc:grpChg>
        <pc:grpChg chg="mod">
          <ac:chgData name="Mats Necker" userId="2d97bddf-6881-4b42-b7ae-84f5465d8fc5" providerId="ADAL" clId="{63498A1D-F51A-4DD9-B154-72067851BFA6}" dt="2025-10-16T20:20:11.305" v="158" actId="1076"/>
          <ac:grpSpMkLst>
            <pc:docMk/>
            <pc:sldMk cId="1451446140" sldId="2076138264"/>
            <ac:grpSpMk id="36" creationId="{DD0ADD52-BE23-D461-7BE2-60575CFFF830}"/>
          </ac:grpSpMkLst>
        </pc:grpChg>
        <pc:grpChg chg="mod">
          <ac:chgData name="Mats Necker" userId="2d97bddf-6881-4b42-b7ae-84f5465d8fc5" providerId="ADAL" clId="{63498A1D-F51A-4DD9-B154-72067851BFA6}" dt="2025-10-16T20:20:11.305" v="158" actId="1076"/>
          <ac:grpSpMkLst>
            <pc:docMk/>
            <pc:sldMk cId="1451446140" sldId="2076138264"/>
            <ac:grpSpMk id="52" creationId="{79EC4236-0E07-F288-188A-F55FF7DE1AB8}"/>
          </ac:grpSpMkLst>
        </pc:grpChg>
        <pc:grpChg chg="mod">
          <ac:chgData name="Mats Necker" userId="2d97bddf-6881-4b42-b7ae-84f5465d8fc5" providerId="ADAL" clId="{63498A1D-F51A-4DD9-B154-72067851BFA6}" dt="2025-10-16T20:20:11.305" v="158" actId="1076"/>
          <ac:grpSpMkLst>
            <pc:docMk/>
            <pc:sldMk cId="1451446140" sldId="2076138264"/>
            <ac:grpSpMk id="60" creationId="{AFD790E3-5A33-D5EC-B6B2-837BA0481166}"/>
          </ac:grpSpMkLst>
        </pc:grpChg>
        <pc:grpChg chg="mod">
          <ac:chgData name="Mats Necker" userId="2d97bddf-6881-4b42-b7ae-84f5465d8fc5" providerId="ADAL" clId="{63498A1D-F51A-4DD9-B154-72067851BFA6}" dt="2025-10-16T20:20:11.305" v="158" actId="1076"/>
          <ac:grpSpMkLst>
            <pc:docMk/>
            <pc:sldMk cId="1451446140" sldId="2076138264"/>
            <ac:grpSpMk id="64" creationId="{32F7693B-DBBE-0D29-9305-CAA9E0B9441F}"/>
          </ac:grpSpMkLst>
        </pc:grpChg>
      </pc:sldChg>
      <pc:sldChg chg="addSp delSp modSp new mod">
        <pc:chgData name="Mats Necker" userId="2d97bddf-6881-4b42-b7ae-84f5465d8fc5" providerId="ADAL" clId="{63498A1D-F51A-4DD9-B154-72067851BFA6}" dt="2025-10-16T20:25:49.049" v="228" actId="20577"/>
        <pc:sldMkLst>
          <pc:docMk/>
          <pc:sldMk cId="1911273689" sldId="2076138265"/>
        </pc:sldMkLst>
        <pc:spChg chg="mod">
          <ac:chgData name="Mats Necker" userId="2d97bddf-6881-4b42-b7ae-84f5465d8fc5" providerId="ADAL" clId="{63498A1D-F51A-4DD9-B154-72067851BFA6}" dt="2025-10-16T20:25:49.049" v="228" actId="20577"/>
          <ac:spMkLst>
            <pc:docMk/>
            <pc:sldMk cId="1911273689" sldId="2076138265"/>
            <ac:spMk id="2" creationId="{1A1A546E-FE67-0B78-DD89-D4B106B1736C}"/>
          </ac:spMkLst>
        </pc:spChg>
        <pc:spChg chg="del">
          <ac:chgData name="Mats Necker" userId="2d97bddf-6881-4b42-b7ae-84f5465d8fc5" providerId="ADAL" clId="{63498A1D-F51A-4DD9-B154-72067851BFA6}" dt="2025-10-16T20:21:04.667" v="188" actId="478"/>
          <ac:spMkLst>
            <pc:docMk/>
            <pc:sldMk cId="1911273689" sldId="2076138265"/>
            <ac:spMk id="3" creationId="{BF56D71F-AD47-C157-8A81-F435DF002938}"/>
          </ac:spMkLst>
        </pc:spChg>
        <pc:picChg chg="add mod">
          <ac:chgData name="Mats Necker" userId="2d97bddf-6881-4b42-b7ae-84f5465d8fc5" providerId="ADAL" clId="{63498A1D-F51A-4DD9-B154-72067851BFA6}" dt="2025-10-16T20:21:07.799" v="190" actId="1076"/>
          <ac:picMkLst>
            <pc:docMk/>
            <pc:sldMk cId="1911273689" sldId="2076138265"/>
            <ac:picMk id="4" creationId="{31897A2F-6F78-7CF9-C204-E79A9100700A}"/>
          </ac:picMkLst>
        </pc:picChg>
      </pc:sldChg>
      <pc:sldChg chg="addSp delSp modSp new mod modClrScheme modAnim chgLayout">
        <pc:chgData name="Mats Necker" userId="2d97bddf-6881-4b42-b7ae-84f5465d8fc5" providerId="ADAL" clId="{63498A1D-F51A-4DD9-B154-72067851BFA6}" dt="2025-10-16T20:24:09.050" v="221" actId="1076"/>
        <pc:sldMkLst>
          <pc:docMk/>
          <pc:sldMk cId="959141338" sldId="2076138266"/>
        </pc:sldMkLst>
        <pc:spChg chg="del mod ord">
          <ac:chgData name="Mats Necker" userId="2d97bddf-6881-4b42-b7ae-84f5465d8fc5" providerId="ADAL" clId="{63498A1D-F51A-4DD9-B154-72067851BFA6}" dt="2025-10-16T20:23:52.475" v="216" actId="700"/>
          <ac:spMkLst>
            <pc:docMk/>
            <pc:sldMk cId="959141338" sldId="2076138266"/>
            <ac:spMk id="2" creationId="{A58C79E4-5FCF-7509-19AD-EB5A9D879CBB}"/>
          </ac:spMkLst>
        </pc:spChg>
        <pc:spChg chg="del">
          <ac:chgData name="Mats Necker" userId="2d97bddf-6881-4b42-b7ae-84f5465d8fc5" providerId="ADAL" clId="{63498A1D-F51A-4DD9-B154-72067851BFA6}" dt="2025-10-16T20:23:52.475" v="216" actId="700"/>
          <ac:spMkLst>
            <pc:docMk/>
            <pc:sldMk cId="959141338" sldId="2076138266"/>
            <ac:spMk id="3" creationId="{2E2559AD-35DF-0C59-56F9-EC64415C7384}"/>
          </ac:spMkLst>
        </pc:spChg>
        <pc:spChg chg="add del mod ord">
          <ac:chgData name="Mats Necker" userId="2d97bddf-6881-4b42-b7ae-84f5465d8fc5" providerId="ADAL" clId="{63498A1D-F51A-4DD9-B154-72067851BFA6}" dt="2025-10-16T20:24:00.274" v="220" actId="478"/>
          <ac:spMkLst>
            <pc:docMk/>
            <pc:sldMk cId="959141338" sldId="2076138266"/>
            <ac:spMk id="4" creationId="{7AC279F4-9AA2-1AC9-F7E0-24EADAB53112}"/>
          </ac:spMkLst>
        </pc:spChg>
        <pc:spChg chg="add del mod ord">
          <ac:chgData name="Mats Necker" userId="2d97bddf-6881-4b42-b7ae-84f5465d8fc5" providerId="ADAL" clId="{63498A1D-F51A-4DD9-B154-72067851BFA6}" dt="2025-10-16T20:23:54.363" v="217" actId="478"/>
          <ac:spMkLst>
            <pc:docMk/>
            <pc:sldMk cId="959141338" sldId="2076138266"/>
            <ac:spMk id="5" creationId="{3DCB231A-13D9-BFE1-C328-9A14333229AC}"/>
          </ac:spMkLst>
        </pc:spChg>
        <pc:spChg chg="add del mod">
          <ac:chgData name="Mats Necker" userId="2d97bddf-6881-4b42-b7ae-84f5465d8fc5" providerId="ADAL" clId="{63498A1D-F51A-4DD9-B154-72067851BFA6}" dt="2025-10-16T20:23:58.087" v="219" actId="478"/>
          <ac:spMkLst>
            <pc:docMk/>
            <pc:sldMk cId="959141338" sldId="2076138266"/>
            <ac:spMk id="6" creationId="{202E17CE-4C7B-995F-88F9-85A285F034F6}"/>
          </ac:spMkLst>
        </pc:spChg>
        <pc:spChg chg="add mod">
          <ac:chgData name="Mats Necker" userId="2d97bddf-6881-4b42-b7ae-84f5465d8fc5" providerId="ADAL" clId="{63498A1D-F51A-4DD9-B154-72067851BFA6}" dt="2025-10-16T20:24:09.050" v="221" actId="1076"/>
          <ac:spMkLst>
            <pc:docMk/>
            <pc:sldMk cId="959141338" sldId="2076138266"/>
            <ac:spMk id="8" creationId="{916134A6-C44E-76B4-7923-15AC5977697A}"/>
          </ac:spMkLst>
        </pc:spChg>
        <pc:spChg chg="mod">
          <ac:chgData name="Mats Necker" userId="2d97bddf-6881-4b42-b7ae-84f5465d8fc5" providerId="ADAL" clId="{63498A1D-F51A-4DD9-B154-72067851BFA6}" dt="2025-10-16T20:24:09.050" v="221" actId="1076"/>
          <ac:spMkLst>
            <pc:docMk/>
            <pc:sldMk cId="959141338" sldId="2076138266"/>
            <ac:spMk id="9" creationId="{8A1CE1E1-E92B-7E5B-079D-6381554B463B}"/>
          </ac:spMkLst>
        </pc:spChg>
        <pc:spChg chg="add mod">
          <ac:chgData name="Mats Necker" userId="2d97bddf-6881-4b42-b7ae-84f5465d8fc5" providerId="ADAL" clId="{63498A1D-F51A-4DD9-B154-72067851BFA6}" dt="2025-10-16T20:24:09.050" v="221" actId="1076"/>
          <ac:spMkLst>
            <pc:docMk/>
            <pc:sldMk cId="959141338" sldId="2076138266"/>
            <ac:spMk id="10" creationId="{DBC5B82C-1DBA-45B5-0755-AE656FE5D7F6}"/>
          </ac:spMkLst>
        </pc:spChg>
        <pc:spChg chg="mod">
          <ac:chgData name="Mats Necker" userId="2d97bddf-6881-4b42-b7ae-84f5465d8fc5" providerId="ADAL" clId="{63498A1D-F51A-4DD9-B154-72067851BFA6}" dt="2025-10-16T20:23:54.841" v="218"/>
          <ac:spMkLst>
            <pc:docMk/>
            <pc:sldMk cId="959141338" sldId="2076138266"/>
            <ac:spMk id="12" creationId="{412F40FE-0815-F309-DED8-8E93DD03D4B0}"/>
          </ac:spMkLst>
        </pc:spChg>
        <pc:spChg chg="mod">
          <ac:chgData name="Mats Necker" userId="2d97bddf-6881-4b42-b7ae-84f5465d8fc5" providerId="ADAL" clId="{63498A1D-F51A-4DD9-B154-72067851BFA6}" dt="2025-10-16T20:23:54.841" v="218"/>
          <ac:spMkLst>
            <pc:docMk/>
            <pc:sldMk cId="959141338" sldId="2076138266"/>
            <ac:spMk id="13" creationId="{7DA9FE5C-4EF0-D071-815A-4ED478CC68D6}"/>
          </ac:spMkLst>
        </pc:spChg>
        <pc:spChg chg="mod">
          <ac:chgData name="Mats Necker" userId="2d97bddf-6881-4b42-b7ae-84f5465d8fc5" providerId="ADAL" clId="{63498A1D-F51A-4DD9-B154-72067851BFA6}" dt="2025-10-16T20:23:54.841" v="218"/>
          <ac:spMkLst>
            <pc:docMk/>
            <pc:sldMk cId="959141338" sldId="2076138266"/>
            <ac:spMk id="15" creationId="{A79C4DF3-5B6C-05DB-1CFB-33303FF0C394}"/>
          </ac:spMkLst>
        </pc:spChg>
        <pc:spChg chg="mod">
          <ac:chgData name="Mats Necker" userId="2d97bddf-6881-4b42-b7ae-84f5465d8fc5" providerId="ADAL" clId="{63498A1D-F51A-4DD9-B154-72067851BFA6}" dt="2025-10-16T20:23:54.841" v="218"/>
          <ac:spMkLst>
            <pc:docMk/>
            <pc:sldMk cId="959141338" sldId="2076138266"/>
            <ac:spMk id="16" creationId="{6F976CCE-FDE6-19F7-7E7A-D3103E338067}"/>
          </ac:spMkLst>
        </pc:spChg>
        <pc:spChg chg="mod">
          <ac:chgData name="Mats Necker" userId="2d97bddf-6881-4b42-b7ae-84f5465d8fc5" providerId="ADAL" clId="{63498A1D-F51A-4DD9-B154-72067851BFA6}" dt="2025-10-16T20:23:54.841" v="218"/>
          <ac:spMkLst>
            <pc:docMk/>
            <pc:sldMk cId="959141338" sldId="2076138266"/>
            <ac:spMk id="19" creationId="{BA7208D1-C9F5-79FA-3759-C31BCA861051}"/>
          </ac:spMkLst>
        </pc:spChg>
        <pc:spChg chg="mod">
          <ac:chgData name="Mats Necker" userId="2d97bddf-6881-4b42-b7ae-84f5465d8fc5" providerId="ADAL" clId="{63498A1D-F51A-4DD9-B154-72067851BFA6}" dt="2025-10-16T20:23:54.841" v="218"/>
          <ac:spMkLst>
            <pc:docMk/>
            <pc:sldMk cId="959141338" sldId="2076138266"/>
            <ac:spMk id="21" creationId="{9191E7F0-0E12-23F5-982F-6A36360461D1}"/>
          </ac:spMkLst>
        </pc:spChg>
        <pc:spChg chg="mod">
          <ac:chgData name="Mats Necker" userId="2d97bddf-6881-4b42-b7ae-84f5465d8fc5" providerId="ADAL" clId="{63498A1D-F51A-4DD9-B154-72067851BFA6}" dt="2025-10-16T20:23:54.841" v="218"/>
          <ac:spMkLst>
            <pc:docMk/>
            <pc:sldMk cId="959141338" sldId="2076138266"/>
            <ac:spMk id="22" creationId="{AAC97E55-58CD-D5F2-3412-A2763B66A2C8}"/>
          </ac:spMkLst>
        </pc:spChg>
        <pc:spChg chg="mod">
          <ac:chgData name="Mats Necker" userId="2d97bddf-6881-4b42-b7ae-84f5465d8fc5" providerId="ADAL" clId="{63498A1D-F51A-4DD9-B154-72067851BFA6}" dt="2025-10-16T20:24:09.050" v="221" actId="1076"/>
          <ac:spMkLst>
            <pc:docMk/>
            <pc:sldMk cId="959141338" sldId="2076138266"/>
            <ac:spMk id="23" creationId="{E28C47B5-EBF5-17A8-B820-FF9F97C0D835}"/>
          </ac:spMkLst>
        </pc:spChg>
        <pc:grpChg chg="mod">
          <ac:chgData name="Mats Necker" userId="2d97bddf-6881-4b42-b7ae-84f5465d8fc5" providerId="ADAL" clId="{63498A1D-F51A-4DD9-B154-72067851BFA6}" dt="2025-10-16T20:24:09.050" v="221" actId="1076"/>
          <ac:grpSpMkLst>
            <pc:docMk/>
            <pc:sldMk cId="959141338" sldId="2076138266"/>
            <ac:grpSpMk id="11" creationId="{B73EED94-E56E-56FA-7A99-BFA7EFB01AD3}"/>
          </ac:grpSpMkLst>
        </pc:grpChg>
        <pc:grpChg chg="mod">
          <ac:chgData name="Mats Necker" userId="2d97bddf-6881-4b42-b7ae-84f5465d8fc5" providerId="ADAL" clId="{63498A1D-F51A-4DD9-B154-72067851BFA6}" dt="2025-10-16T20:24:09.050" v="221" actId="1076"/>
          <ac:grpSpMkLst>
            <pc:docMk/>
            <pc:sldMk cId="959141338" sldId="2076138266"/>
            <ac:grpSpMk id="14" creationId="{CA097F3D-30F2-5FD4-E79B-61569DD4E9E3}"/>
          </ac:grpSpMkLst>
        </pc:grpChg>
        <pc:grpChg chg="mod">
          <ac:chgData name="Mats Necker" userId="2d97bddf-6881-4b42-b7ae-84f5465d8fc5" providerId="ADAL" clId="{63498A1D-F51A-4DD9-B154-72067851BFA6}" dt="2025-10-16T20:24:09.050" v="221" actId="1076"/>
          <ac:grpSpMkLst>
            <pc:docMk/>
            <pc:sldMk cId="959141338" sldId="2076138266"/>
            <ac:grpSpMk id="17" creationId="{A31781B9-5D37-DC94-3DD2-D58C5908F7F3}"/>
          </ac:grpSpMkLst>
        </pc:grpChg>
        <pc:grpChg chg="mod">
          <ac:chgData name="Mats Necker" userId="2d97bddf-6881-4b42-b7ae-84f5465d8fc5" providerId="ADAL" clId="{63498A1D-F51A-4DD9-B154-72067851BFA6}" dt="2025-10-16T20:24:09.050" v="221" actId="1076"/>
          <ac:grpSpMkLst>
            <pc:docMk/>
            <pc:sldMk cId="959141338" sldId="2076138266"/>
            <ac:grpSpMk id="20" creationId="{901B12B3-0E79-1769-7CCA-993CE2E52D8E}"/>
          </ac:grpSpMkLst>
        </pc:grpChg>
      </pc:sldChg>
    </pc:docChg>
  </pc:docChgLst>
  <pc:docChgLst>
    <pc:chgData name="Aaron Rendell" userId="f27b094e-8669-4d60-ad27-0d6d2af67856" providerId="ADAL" clId="{2BB4FE60-7229-4C74-8123-17E913BF2CC0}"/>
    <pc:docChg chg="undo custSel addSld delSld modSld modMainMaster">
      <pc:chgData name="Aaron Rendell" userId="f27b094e-8669-4d60-ad27-0d6d2af67856" providerId="ADAL" clId="{2BB4FE60-7229-4C74-8123-17E913BF2CC0}" dt="2025-10-11T13:14:01.523" v="257"/>
      <pc:docMkLst>
        <pc:docMk/>
      </pc:docMkLst>
      <pc:sldChg chg="addSp delSp modSp add mod">
        <pc:chgData name="Aaron Rendell" userId="f27b094e-8669-4d60-ad27-0d6d2af67856" providerId="ADAL" clId="{2BB4FE60-7229-4C74-8123-17E913BF2CC0}" dt="2025-10-11T13:13:32.169" v="233" actId="14100"/>
        <pc:sldMkLst>
          <pc:docMk/>
          <pc:sldMk cId="4022266204" sldId="306"/>
        </pc:sldMkLst>
      </pc:sldChg>
      <pc:sldChg chg="addSp modSp add mod">
        <pc:chgData name="Aaron Rendell" userId="f27b094e-8669-4d60-ad27-0d6d2af67856" providerId="ADAL" clId="{2BB4FE60-7229-4C74-8123-17E913BF2CC0}" dt="2025-10-11T13:14:01.523" v="257"/>
        <pc:sldMkLst>
          <pc:docMk/>
          <pc:sldMk cId="1686998059" sldId="307"/>
        </pc:sldMkLst>
      </pc:sldChg>
      <pc:sldMasterChg chg="modSldLayout">
        <pc:chgData name="Aaron Rendell" userId="f27b094e-8669-4d60-ad27-0d6d2af67856" providerId="ADAL" clId="{2BB4FE60-7229-4C74-8123-17E913BF2CC0}" dt="2025-10-11T13:10:36.444" v="214" actId="478"/>
        <pc:sldMasterMkLst>
          <pc:docMk/>
          <pc:sldMasterMk cId="2020574204" sldId="2147483648"/>
        </pc:sldMasterMkLst>
        <pc:sldLayoutChg chg="addSp delSp modSp mod">
          <pc:chgData name="Aaron Rendell" userId="f27b094e-8669-4d60-ad27-0d6d2af67856" providerId="ADAL" clId="{2BB4FE60-7229-4C74-8123-17E913BF2CC0}" dt="2025-10-11T13:10:36.444" v="214" actId="478"/>
          <pc:sldLayoutMkLst>
            <pc:docMk/>
            <pc:sldMasterMk cId="2020574204" sldId="2147483648"/>
            <pc:sldLayoutMk cId="3147334202" sldId="2147483665"/>
          </pc:sldLayoutMkLst>
        </pc:sldLayoutChg>
      </pc:sldMasterChg>
      <pc:sldMasterChg chg="modSldLayout">
        <pc:chgData name="Aaron Rendell" userId="f27b094e-8669-4d60-ad27-0d6d2af67856" providerId="ADAL" clId="{2BB4FE60-7229-4C74-8123-17E913BF2CC0}" dt="2025-10-11T10:48:07.895" v="5" actId="207"/>
        <pc:sldMasterMkLst>
          <pc:docMk/>
          <pc:sldMasterMk cId="3589580110" sldId="2147483678"/>
        </pc:sldMasterMkLst>
        <pc:sldLayoutChg chg="addSp delSp modSp mod">
          <pc:chgData name="Aaron Rendell" userId="f27b094e-8669-4d60-ad27-0d6d2af67856" providerId="ADAL" clId="{2BB4FE60-7229-4C74-8123-17E913BF2CC0}" dt="2025-10-11T10:48:07.895" v="5" actId="207"/>
          <pc:sldLayoutMkLst>
            <pc:docMk/>
            <pc:sldMasterMk cId="3589580110" sldId="2147483678"/>
            <pc:sldLayoutMk cId="65439216" sldId="2147483683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284740-5D9C-4CB9-A80E-2256237ED06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8F87831-9F73-46E8-A899-A5D1E6C0F8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>
              <a:latin typeface="Segoe UI Light" panose="020B0502040204020203" pitchFamily="34" charset="0"/>
            </a:rPr>
            <a:t>Add services that are not currently supported</a:t>
          </a:r>
          <a:endParaRPr lang="en-US" b="0" i="0">
            <a:latin typeface="Segoe UI Light" panose="020B0502040204020203" pitchFamily="34" charset="0"/>
          </a:endParaRPr>
        </a:p>
      </dgm:t>
    </dgm:pt>
    <dgm:pt modelId="{F43C922A-9C74-4D84-A092-25CEACF6A797}" type="parTrans" cxnId="{86B4484C-0AA8-4716-A92A-F7150B65D707}">
      <dgm:prSet/>
      <dgm:spPr/>
      <dgm:t>
        <a:bodyPr/>
        <a:lstStyle/>
        <a:p>
          <a:endParaRPr lang="en-US"/>
        </a:p>
      </dgm:t>
    </dgm:pt>
    <dgm:pt modelId="{30D904F6-9EF5-441E-B6D8-BA6920103DF1}" type="sibTrans" cxnId="{86B4484C-0AA8-4716-A92A-F7150B65D7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0D66553-4468-6C4D-BD12-F810EA7867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Segoe UI Light" panose="020B0502040204020203" pitchFamily="34" charset="0"/>
            </a:rPr>
            <a:t>Expand connectors that currently don't have the trigger/action you want</a:t>
          </a:r>
        </a:p>
      </dgm:t>
    </dgm:pt>
    <dgm:pt modelId="{5B329B61-90D6-C64D-A7B1-8FCD3B6C76AF}" type="parTrans" cxnId="{29D6E995-6263-8D45-BFA3-529363630796}">
      <dgm:prSet/>
      <dgm:spPr/>
      <dgm:t>
        <a:bodyPr/>
        <a:lstStyle/>
        <a:p>
          <a:endParaRPr lang="en-GB"/>
        </a:p>
      </dgm:t>
    </dgm:pt>
    <dgm:pt modelId="{0A4ABF83-CB33-D04F-86E5-A8343EE429DC}" type="sibTrans" cxnId="{29D6E995-6263-8D45-BFA3-529363630796}">
      <dgm:prSet/>
      <dgm:spPr/>
      <dgm:t>
        <a:bodyPr/>
        <a:lstStyle/>
        <a:p>
          <a:endParaRPr lang="en-GB"/>
        </a:p>
      </dgm:t>
    </dgm:pt>
    <dgm:pt modelId="{35B6322A-2BBE-1D44-880B-08690BF876B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>
              <a:latin typeface="Segoe UI Light" panose="020B0502040204020203" pitchFamily="34" charset="0"/>
            </a:rPr>
            <a:t>Custom connectors are simple to build, don't require a lot of coding</a:t>
          </a:r>
        </a:p>
      </dgm:t>
    </dgm:pt>
    <dgm:pt modelId="{3070EBD2-D6BC-044A-9676-DBF1C15882E1}" type="parTrans" cxnId="{04417D98-8C22-B446-9671-A3AB74A70697}">
      <dgm:prSet/>
      <dgm:spPr/>
      <dgm:t>
        <a:bodyPr/>
        <a:lstStyle/>
        <a:p>
          <a:endParaRPr lang="en-GB"/>
        </a:p>
      </dgm:t>
    </dgm:pt>
    <dgm:pt modelId="{D85EF98C-B863-6340-AA86-CC85D4550203}" type="sibTrans" cxnId="{04417D98-8C22-B446-9671-A3AB74A70697}">
      <dgm:prSet/>
      <dgm:spPr/>
      <dgm:t>
        <a:bodyPr/>
        <a:lstStyle/>
        <a:p>
          <a:endParaRPr lang="en-GB"/>
        </a:p>
      </dgm:t>
    </dgm:pt>
    <dgm:pt modelId="{8F40E5AB-6B84-2A4A-880A-1C4CE0AF0EA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>
              <a:latin typeface="Segoe UI Light" panose="020B0502040204020203" pitchFamily="34" charset="0"/>
            </a:rPr>
            <a:t>Can be built using the wizard, a postman collection, or with your favourite IDE (for instance VS Code)</a:t>
          </a:r>
        </a:p>
      </dgm:t>
    </dgm:pt>
    <dgm:pt modelId="{BE7AE1E5-6A8C-784D-9318-DF07DBD0DEC8}" type="parTrans" cxnId="{2E3453F5-F2B4-9649-A0C9-9396D78CA4C5}">
      <dgm:prSet/>
      <dgm:spPr/>
      <dgm:t>
        <a:bodyPr/>
        <a:lstStyle/>
        <a:p>
          <a:endParaRPr lang="en-GB"/>
        </a:p>
      </dgm:t>
    </dgm:pt>
    <dgm:pt modelId="{F2D15A74-04FA-D54A-8B99-8652E4412745}" type="sibTrans" cxnId="{2E3453F5-F2B4-9649-A0C9-9396D78CA4C5}">
      <dgm:prSet/>
      <dgm:spPr/>
      <dgm:t>
        <a:bodyPr/>
        <a:lstStyle/>
        <a:p>
          <a:endParaRPr lang="en-GB"/>
        </a:p>
      </dgm:t>
    </dgm:pt>
    <dgm:pt modelId="{C37EEAFD-EF6E-5D45-B2BD-74E315EC99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Segoe UI Light" panose="020B0502040204020203" pitchFamily="34" charset="0"/>
            </a:rPr>
            <a:t>Can be shared, packaged and certified via GitHub</a:t>
          </a:r>
          <a:endParaRPr lang="en-GB"/>
        </a:p>
      </dgm:t>
    </dgm:pt>
    <dgm:pt modelId="{E7B02C4E-E617-FE4C-B3CB-A2E02B11A0DA}" type="parTrans" cxnId="{F6D6F8D1-F79E-A146-B2B9-08CC30B60DF5}">
      <dgm:prSet/>
      <dgm:spPr/>
      <dgm:t>
        <a:bodyPr/>
        <a:lstStyle/>
        <a:p>
          <a:endParaRPr lang="en-GB"/>
        </a:p>
      </dgm:t>
    </dgm:pt>
    <dgm:pt modelId="{83D6F94B-9815-6544-9930-2E63F847FD51}" type="sibTrans" cxnId="{F6D6F8D1-F79E-A146-B2B9-08CC30B60DF5}">
      <dgm:prSet/>
      <dgm:spPr/>
      <dgm:t>
        <a:bodyPr/>
        <a:lstStyle/>
        <a:p>
          <a:endParaRPr lang="en-GB"/>
        </a:p>
      </dgm:t>
    </dgm:pt>
    <dgm:pt modelId="{8893DF99-431C-4F42-B88C-FBDB9433E11B}" type="pres">
      <dgm:prSet presAssocID="{B6284740-5D9C-4CB9-A80E-2256237ED06D}" presName="root" presStyleCnt="0">
        <dgm:presLayoutVars>
          <dgm:dir/>
          <dgm:resizeHandles val="exact"/>
        </dgm:presLayoutVars>
      </dgm:prSet>
      <dgm:spPr/>
    </dgm:pt>
    <dgm:pt modelId="{97595F3B-CF39-40B6-9001-4E74048254AD}" type="pres">
      <dgm:prSet presAssocID="{28F87831-9F73-46E8-A899-A5D1E6C0F8FA}" presName="compNode" presStyleCnt="0"/>
      <dgm:spPr/>
    </dgm:pt>
    <dgm:pt modelId="{AB20D592-C47D-480E-9FCE-0B6AA553978A}" type="pres">
      <dgm:prSet presAssocID="{28F87831-9F73-46E8-A899-A5D1E6C0F8FA}" presName="bgRect" presStyleLbl="bgShp" presStyleIdx="0" presStyleCnt="5"/>
      <dgm:spPr>
        <a:gradFill flip="none" rotWithShape="1">
          <a:gsLst>
            <a:gs pos="0">
              <a:schemeClr val="accent6"/>
            </a:gs>
            <a:gs pos="5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</dgm:spPr>
    </dgm:pt>
    <dgm:pt modelId="{0F544F2F-7B63-4213-B3D8-8A7273281936}" type="pres">
      <dgm:prSet presAssocID="{28F87831-9F73-46E8-A899-A5D1E6C0F8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with solid fill"/>
        </a:ext>
      </dgm:extLst>
    </dgm:pt>
    <dgm:pt modelId="{B7868FB5-B477-43DE-AEEC-49C6AC93569A}" type="pres">
      <dgm:prSet presAssocID="{28F87831-9F73-46E8-A899-A5D1E6C0F8FA}" presName="spaceRect" presStyleCnt="0"/>
      <dgm:spPr/>
    </dgm:pt>
    <dgm:pt modelId="{B892899B-6826-4880-BD30-CE5A016393F8}" type="pres">
      <dgm:prSet presAssocID="{28F87831-9F73-46E8-A899-A5D1E6C0F8FA}" presName="parTx" presStyleLbl="revTx" presStyleIdx="0" presStyleCnt="5">
        <dgm:presLayoutVars>
          <dgm:chMax val="0"/>
          <dgm:chPref val="0"/>
        </dgm:presLayoutVars>
      </dgm:prSet>
      <dgm:spPr/>
    </dgm:pt>
    <dgm:pt modelId="{786D4FF8-B90F-ED42-98B7-2E7FA23C4C66}" type="pres">
      <dgm:prSet presAssocID="{30D904F6-9EF5-441E-B6D8-BA6920103DF1}" presName="sibTrans" presStyleCnt="0"/>
      <dgm:spPr/>
    </dgm:pt>
    <dgm:pt modelId="{3A1B28E7-CCA2-9D41-953F-1FEA44472514}" type="pres">
      <dgm:prSet presAssocID="{50D66553-4468-6C4D-BD12-F810EA78678A}" presName="compNode" presStyleCnt="0"/>
      <dgm:spPr/>
    </dgm:pt>
    <dgm:pt modelId="{DE2D85D1-7D67-444D-9A41-41C918CEFE24}" type="pres">
      <dgm:prSet presAssocID="{50D66553-4468-6C4D-BD12-F810EA78678A}" presName="bgRect" presStyleLbl="bgShp" presStyleIdx="1" presStyleCnt="5"/>
      <dgm:spPr>
        <a:gradFill flip="none" rotWithShape="1">
          <a:gsLst>
            <a:gs pos="0">
              <a:schemeClr val="accent6"/>
            </a:gs>
            <a:gs pos="5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</dgm:spPr>
    </dgm:pt>
    <dgm:pt modelId="{1A01F27A-888E-2946-8A1D-4B045648AF32}" type="pres">
      <dgm:prSet presAssocID="{50D66553-4468-6C4D-BD12-F810EA78678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se with solid fill"/>
        </a:ext>
      </dgm:extLst>
    </dgm:pt>
    <dgm:pt modelId="{685174E6-A507-A642-9F7F-99A90940B18B}" type="pres">
      <dgm:prSet presAssocID="{50D66553-4468-6C4D-BD12-F810EA78678A}" presName="spaceRect" presStyleCnt="0"/>
      <dgm:spPr/>
    </dgm:pt>
    <dgm:pt modelId="{0D4A705B-EEDA-434B-8B6C-077FD6D0269E}" type="pres">
      <dgm:prSet presAssocID="{50D66553-4468-6C4D-BD12-F810EA78678A}" presName="parTx" presStyleLbl="revTx" presStyleIdx="1" presStyleCnt="5">
        <dgm:presLayoutVars>
          <dgm:chMax val="0"/>
          <dgm:chPref val="0"/>
        </dgm:presLayoutVars>
      </dgm:prSet>
      <dgm:spPr/>
    </dgm:pt>
    <dgm:pt modelId="{44142C25-EC21-DF42-8D74-1627A71C538E}" type="pres">
      <dgm:prSet presAssocID="{0A4ABF83-CB33-D04F-86E5-A8343EE429DC}" presName="sibTrans" presStyleCnt="0"/>
      <dgm:spPr/>
    </dgm:pt>
    <dgm:pt modelId="{6E5D8A01-EBB1-7749-8E76-82BCDB271699}" type="pres">
      <dgm:prSet presAssocID="{35B6322A-2BBE-1D44-880B-08690BF876BA}" presName="compNode" presStyleCnt="0"/>
      <dgm:spPr/>
    </dgm:pt>
    <dgm:pt modelId="{073F1809-99B3-8545-A407-E4AE552A2FD0}" type="pres">
      <dgm:prSet presAssocID="{35B6322A-2BBE-1D44-880B-08690BF876BA}" presName="bgRect" presStyleLbl="bgShp" presStyleIdx="2" presStyleCnt="5"/>
      <dgm:spPr>
        <a:gradFill flip="none" rotWithShape="1">
          <a:gsLst>
            <a:gs pos="0">
              <a:schemeClr val="accent6"/>
            </a:gs>
            <a:gs pos="5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</dgm:spPr>
    </dgm:pt>
    <dgm:pt modelId="{0E7D6168-C4D6-2142-946D-F987B11DC367}" type="pres">
      <dgm:prSet presAssocID="{35B6322A-2BBE-1D44-880B-08690BF876B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male with solid fill"/>
        </a:ext>
      </dgm:extLst>
    </dgm:pt>
    <dgm:pt modelId="{E20BBE74-989A-6044-8C3D-394020E27B3E}" type="pres">
      <dgm:prSet presAssocID="{35B6322A-2BBE-1D44-880B-08690BF876BA}" presName="spaceRect" presStyleCnt="0"/>
      <dgm:spPr/>
    </dgm:pt>
    <dgm:pt modelId="{16AFDF66-6F82-8C4E-8FBB-993A3F995004}" type="pres">
      <dgm:prSet presAssocID="{35B6322A-2BBE-1D44-880B-08690BF876BA}" presName="parTx" presStyleLbl="revTx" presStyleIdx="2" presStyleCnt="5">
        <dgm:presLayoutVars>
          <dgm:chMax val="0"/>
          <dgm:chPref val="0"/>
        </dgm:presLayoutVars>
      </dgm:prSet>
      <dgm:spPr/>
    </dgm:pt>
    <dgm:pt modelId="{50F9891B-3A94-8F49-8C1D-29DFE579BCAC}" type="pres">
      <dgm:prSet presAssocID="{D85EF98C-B863-6340-AA86-CC85D4550203}" presName="sibTrans" presStyleCnt="0"/>
      <dgm:spPr/>
    </dgm:pt>
    <dgm:pt modelId="{F6F8AF5C-FC4B-3F46-8316-DC99C6F7CE05}" type="pres">
      <dgm:prSet presAssocID="{8F40E5AB-6B84-2A4A-880A-1C4CE0AF0EAB}" presName="compNode" presStyleCnt="0"/>
      <dgm:spPr/>
    </dgm:pt>
    <dgm:pt modelId="{A8B343D8-EDF9-FC45-ADEC-318FCA603F25}" type="pres">
      <dgm:prSet presAssocID="{8F40E5AB-6B84-2A4A-880A-1C4CE0AF0EAB}" presName="bgRect" presStyleLbl="bgShp" presStyleIdx="3" presStyleCnt="5"/>
      <dgm:spPr>
        <a:gradFill flip="none" rotWithShape="1">
          <a:gsLst>
            <a:gs pos="0">
              <a:schemeClr val="accent6"/>
            </a:gs>
            <a:gs pos="5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</dgm:spPr>
    </dgm:pt>
    <dgm:pt modelId="{2E07B535-30CF-BF43-9056-2F9D04F12296}" type="pres">
      <dgm:prSet presAssocID="{8F40E5AB-6B84-2A4A-880A-1C4CE0AF0EA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mer with solid fill"/>
        </a:ext>
      </dgm:extLst>
    </dgm:pt>
    <dgm:pt modelId="{DCE824FD-C7B8-7A4E-AD1B-02347AEFFFED}" type="pres">
      <dgm:prSet presAssocID="{8F40E5AB-6B84-2A4A-880A-1C4CE0AF0EAB}" presName="spaceRect" presStyleCnt="0"/>
      <dgm:spPr/>
    </dgm:pt>
    <dgm:pt modelId="{396EB4A7-2A1D-254E-AFF9-EE793CA33960}" type="pres">
      <dgm:prSet presAssocID="{8F40E5AB-6B84-2A4A-880A-1C4CE0AF0EAB}" presName="parTx" presStyleLbl="revTx" presStyleIdx="3" presStyleCnt="5">
        <dgm:presLayoutVars>
          <dgm:chMax val="0"/>
          <dgm:chPref val="0"/>
        </dgm:presLayoutVars>
      </dgm:prSet>
      <dgm:spPr/>
    </dgm:pt>
    <dgm:pt modelId="{FCFC5E01-4DAB-1C4C-9FCC-B02AC317CB43}" type="pres">
      <dgm:prSet presAssocID="{F2D15A74-04FA-D54A-8B99-8652E4412745}" presName="sibTrans" presStyleCnt="0"/>
      <dgm:spPr/>
    </dgm:pt>
    <dgm:pt modelId="{4AF081A6-3CBA-3740-8BFD-0A9A32C96806}" type="pres">
      <dgm:prSet presAssocID="{C37EEAFD-EF6E-5D45-B2BD-74E315EC9961}" presName="compNode" presStyleCnt="0"/>
      <dgm:spPr/>
    </dgm:pt>
    <dgm:pt modelId="{BD1738E3-D0C1-7E4F-A649-81733340980F}" type="pres">
      <dgm:prSet presAssocID="{C37EEAFD-EF6E-5D45-B2BD-74E315EC9961}" presName="bgRect" presStyleLbl="bgShp" presStyleIdx="4" presStyleCnt="5" custLinFactNeighborX="532" custLinFactNeighborY="28708"/>
      <dgm:spPr>
        <a:gradFill flip="none" rotWithShape="1">
          <a:gsLst>
            <a:gs pos="0">
              <a:schemeClr val="accent6"/>
            </a:gs>
            <a:gs pos="5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</dgm:spPr>
    </dgm:pt>
    <dgm:pt modelId="{B90C978E-39CC-8342-A037-A980F2C54138}" type="pres">
      <dgm:prSet presAssocID="{C37EEAFD-EF6E-5D45-B2BD-74E315EC996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with solid fill"/>
        </a:ext>
      </dgm:extLst>
    </dgm:pt>
    <dgm:pt modelId="{1672BBC6-D3F9-9845-8A40-2DCD0AF34C3D}" type="pres">
      <dgm:prSet presAssocID="{C37EEAFD-EF6E-5D45-B2BD-74E315EC9961}" presName="spaceRect" presStyleCnt="0"/>
      <dgm:spPr/>
    </dgm:pt>
    <dgm:pt modelId="{18E28535-9588-F042-84CD-981B7152F404}" type="pres">
      <dgm:prSet presAssocID="{C37EEAFD-EF6E-5D45-B2BD-74E315EC996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EC13916-4482-4AEB-A068-B3F2F650AD53}" type="presOf" srcId="{B6284740-5D9C-4CB9-A80E-2256237ED06D}" destId="{8893DF99-431C-4F42-B88C-FBDB9433E11B}" srcOrd="0" destOrd="0" presId="urn:microsoft.com/office/officeart/2018/2/layout/IconVerticalSolidList"/>
    <dgm:cxn modelId="{86B4484C-0AA8-4716-A92A-F7150B65D707}" srcId="{B6284740-5D9C-4CB9-A80E-2256237ED06D}" destId="{28F87831-9F73-46E8-A899-A5D1E6C0F8FA}" srcOrd="0" destOrd="0" parTransId="{F43C922A-9C74-4D84-A092-25CEACF6A797}" sibTransId="{30D904F6-9EF5-441E-B6D8-BA6920103DF1}"/>
    <dgm:cxn modelId="{92883988-98F1-2B41-BC24-F8B7D5DB8770}" type="presOf" srcId="{8F40E5AB-6B84-2A4A-880A-1C4CE0AF0EAB}" destId="{396EB4A7-2A1D-254E-AFF9-EE793CA33960}" srcOrd="0" destOrd="0" presId="urn:microsoft.com/office/officeart/2018/2/layout/IconVerticalSolidList"/>
    <dgm:cxn modelId="{D878468E-FC8E-5B4C-88D0-59950CCA5BD3}" type="presOf" srcId="{C37EEAFD-EF6E-5D45-B2BD-74E315EC9961}" destId="{18E28535-9588-F042-84CD-981B7152F404}" srcOrd="0" destOrd="0" presId="urn:microsoft.com/office/officeart/2018/2/layout/IconVerticalSolidList"/>
    <dgm:cxn modelId="{29D6E995-6263-8D45-BFA3-529363630796}" srcId="{B6284740-5D9C-4CB9-A80E-2256237ED06D}" destId="{50D66553-4468-6C4D-BD12-F810EA78678A}" srcOrd="1" destOrd="0" parTransId="{5B329B61-90D6-C64D-A7B1-8FCD3B6C76AF}" sibTransId="{0A4ABF83-CB33-D04F-86E5-A8343EE429DC}"/>
    <dgm:cxn modelId="{04417D98-8C22-B446-9671-A3AB74A70697}" srcId="{B6284740-5D9C-4CB9-A80E-2256237ED06D}" destId="{35B6322A-2BBE-1D44-880B-08690BF876BA}" srcOrd="2" destOrd="0" parTransId="{3070EBD2-D6BC-044A-9676-DBF1C15882E1}" sibTransId="{D85EF98C-B863-6340-AA86-CC85D4550203}"/>
    <dgm:cxn modelId="{EEF88DBA-0A48-9945-9A2F-E41DD34AD059}" type="presOf" srcId="{35B6322A-2BBE-1D44-880B-08690BF876BA}" destId="{16AFDF66-6F82-8C4E-8FBB-993A3F995004}" srcOrd="0" destOrd="0" presId="urn:microsoft.com/office/officeart/2018/2/layout/IconVerticalSolidList"/>
    <dgm:cxn modelId="{9C65DDCF-BD4B-E34B-8850-D749C317956F}" type="presOf" srcId="{50D66553-4468-6C4D-BD12-F810EA78678A}" destId="{0D4A705B-EEDA-434B-8B6C-077FD6D0269E}" srcOrd="0" destOrd="0" presId="urn:microsoft.com/office/officeart/2018/2/layout/IconVerticalSolidList"/>
    <dgm:cxn modelId="{F6D6F8D1-F79E-A146-B2B9-08CC30B60DF5}" srcId="{B6284740-5D9C-4CB9-A80E-2256237ED06D}" destId="{C37EEAFD-EF6E-5D45-B2BD-74E315EC9961}" srcOrd="4" destOrd="0" parTransId="{E7B02C4E-E617-FE4C-B3CB-A2E02B11A0DA}" sibTransId="{83D6F94B-9815-6544-9930-2E63F847FD51}"/>
    <dgm:cxn modelId="{15643BEB-BC93-364E-A7C9-954E8F14B212}" type="presOf" srcId="{28F87831-9F73-46E8-A899-A5D1E6C0F8FA}" destId="{B892899B-6826-4880-BD30-CE5A016393F8}" srcOrd="0" destOrd="0" presId="urn:microsoft.com/office/officeart/2018/2/layout/IconVerticalSolidList"/>
    <dgm:cxn modelId="{2E3453F5-F2B4-9649-A0C9-9396D78CA4C5}" srcId="{B6284740-5D9C-4CB9-A80E-2256237ED06D}" destId="{8F40E5AB-6B84-2A4A-880A-1C4CE0AF0EAB}" srcOrd="3" destOrd="0" parTransId="{BE7AE1E5-6A8C-784D-9318-DF07DBD0DEC8}" sibTransId="{F2D15A74-04FA-D54A-8B99-8652E4412745}"/>
    <dgm:cxn modelId="{87D85F9F-0834-BE43-B970-F8412179DD1F}" type="presParOf" srcId="{8893DF99-431C-4F42-B88C-FBDB9433E11B}" destId="{97595F3B-CF39-40B6-9001-4E74048254AD}" srcOrd="0" destOrd="0" presId="urn:microsoft.com/office/officeart/2018/2/layout/IconVerticalSolidList"/>
    <dgm:cxn modelId="{C9F30F22-8BA6-9B4A-B9F1-D439E73F29FA}" type="presParOf" srcId="{97595F3B-CF39-40B6-9001-4E74048254AD}" destId="{AB20D592-C47D-480E-9FCE-0B6AA553978A}" srcOrd="0" destOrd="0" presId="urn:microsoft.com/office/officeart/2018/2/layout/IconVerticalSolidList"/>
    <dgm:cxn modelId="{FE78C3E9-43F2-B645-B659-54AF44806902}" type="presParOf" srcId="{97595F3B-CF39-40B6-9001-4E74048254AD}" destId="{0F544F2F-7B63-4213-B3D8-8A7273281936}" srcOrd="1" destOrd="0" presId="urn:microsoft.com/office/officeart/2018/2/layout/IconVerticalSolidList"/>
    <dgm:cxn modelId="{AF5D9C01-27A4-0E44-8731-FB9E2F4199FB}" type="presParOf" srcId="{97595F3B-CF39-40B6-9001-4E74048254AD}" destId="{B7868FB5-B477-43DE-AEEC-49C6AC93569A}" srcOrd="2" destOrd="0" presId="urn:microsoft.com/office/officeart/2018/2/layout/IconVerticalSolidList"/>
    <dgm:cxn modelId="{63446C22-B55A-DE40-8757-941B29D184A8}" type="presParOf" srcId="{97595F3B-CF39-40B6-9001-4E74048254AD}" destId="{B892899B-6826-4880-BD30-CE5A016393F8}" srcOrd="3" destOrd="0" presId="urn:microsoft.com/office/officeart/2018/2/layout/IconVerticalSolidList"/>
    <dgm:cxn modelId="{5DD0BB68-AD3F-3B42-852B-564D2A42BFB5}" type="presParOf" srcId="{8893DF99-431C-4F42-B88C-FBDB9433E11B}" destId="{786D4FF8-B90F-ED42-98B7-2E7FA23C4C66}" srcOrd="1" destOrd="0" presId="urn:microsoft.com/office/officeart/2018/2/layout/IconVerticalSolidList"/>
    <dgm:cxn modelId="{BF6AAB12-188A-594A-9F5A-828BA6F80B15}" type="presParOf" srcId="{8893DF99-431C-4F42-B88C-FBDB9433E11B}" destId="{3A1B28E7-CCA2-9D41-953F-1FEA44472514}" srcOrd="2" destOrd="0" presId="urn:microsoft.com/office/officeart/2018/2/layout/IconVerticalSolidList"/>
    <dgm:cxn modelId="{AF532A85-5115-224E-9DCF-94901C15C0D6}" type="presParOf" srcId="{3A1B28E7-CCA2-9D41-953F-1FEA44472514}" destId="{DE2D85D1-7D67-444D-9A41-41C918CEFE24}" srcOrd="0" destOrd="0" presId="urn:microsoft.com/office/officeart/2018/2/layout/IconVerticalSolidList"/>
    <dgm:cxn modelId="{6B5CAEBB-A50D-6046-A397-00C5FF4FE3B1}" type="presParOf" srcId="{3A1B28E7-CCA2-9D41-953F-1FEA44472514}" destId="{1A01F27A-888E-2946-8A1D-4B045648AF32}" srcOrd="1" destOrd="0" presId="urn:microsoft.com/office/officeart/2018/2/layout/IconVerticalSolidList"/>
    <dgm:cxn modelId="{BA6E3D12-F905-0E43-B4E3-6917A32DAF17}" type="presParOf" srcId="{3A1B28E7-CCA2-9D41-953F-1FEA44472514}" destId="{685174E6-A507-A642-9F7F-99A90940B18B}" srcOrd="2" destOrd="0" presId="urn:microsoft.com/office/officeart/2018/2/layout/IconVerticalSolidList"/>
    <dgm:cxn modelId="{08D979E2-2E52-9246-A6C4-DD83A499AA0B}" type="presParOf" srcId="{3A1B28E7-CCA2-9D41-953F-1FEA44472514}" destId="{0D4A705B-EEDA-434B-8B6C-077FD6D0269E}" srcOrd="3" destOrd="0" presId="urn:microsoft.com/office/officeart/2018/2/layout/IconVerticalSolidList"/>
    <dgm:cxn modelId="{C1C1D833-4954-644C-8A8C-E98A4A3CC5BB}" type="presParOf" srcId="{8893DF99-431C-4F42-B88C-FBDB9433E11B}" destId="{44142C25-EC21-DF42-8D74-1627A71C538E}" srcOrd="3" destOrd="0" presId="urn:microsoft.com/office/officeart/2018/2/layout/IconVerticalSolidList"/>
    <dgm:cxn modelId="{D414A0A0-82C4-374A-99BA-8AB7DAEB0DD7}" type="presParOf" srcId="{8893DF99-431C-4F42-B88C-FBDB9433E11B}" destId="{6E5D8A01-EBB1-7749-8E76-82BCDB271699}" srcOrd="4" destOrd="0" presId="urn:microsoft.com/office/officeart/2018/2/layout/IconVerticalSolidList"/>
    <dgm:cxn modelId="{97ABCCE2-BE47-2D42-A5E0-32825513AD45}" type="presParOf" srcId="{6E5D8A01-EBB1-7749-8E76-82BCDB271699}" destId="{073F1809-99B3-8545-A407-E4AE552A2FD0}" srcOrd="0" destOrd="0" presId="urn:microsoft.com/office/officeart/2018/2/layout/IconVerticalSolidList"/>
    <dgm:cxn modelId="{C577ED32-9B56-5D46-AF11-8E346595322B}" type="presParOf" srcId="{6E5D8A01-EBB1-7749-8E76-82BCDB271699}" destId="{0E7D6168-C4D6-2142-946D-F987B11DC367}" srcOrd="1" destOrd="0" presId="urn:microsoft.com/office/officeart/2018/2/layout/IconVerticalSolidList"/>
    <dgm:cxn modelId="{C85420CF-CFA5-0049-8AE1-00DC6AA182CE}" type="presParOf" srcId="{6E5D8A01-EBB1-7749-8E76-82BCDB271699}" destId="{E20BBE74-989A-6044-8C3D-394020E27B3E}" srcOrd="2" destOrd="0" presId="urn:microsoft.com/office/officeart/2018/2/layout/IconVerticalSolidList"/>
    <dgm:cxn modelId="{5608C66A-6051-4D41-8E5A-0C2A0D5A4583}" type="presParOf" srcId="{6E5D8A01-EBB1-7749-8E76-82BCDB271699}" destId="{16AFDF66-6F82-8C4E-8FBB-993A3F995004}" srcOrd="3" destOrd="0" presId="urn:microsoft.com/office/officeart/2018/2/layout/IconVerticalSolidList"/>
    <dgm:cxn modelId="{A304E484-3E80-0B4B-A337-A608753EBA94}" type="presParOf" srcId="{8893DF99-431C-4F42-B88C-FBDB9433E11B}" destId="{50F9891B-3A94-8F49-8C1D-29DFE579BCAC}" srcOrd="5" destOrd="0" presId="urn:microsoft.com/office/officeart/2018/2/layout/IconVerticalSolidList"/>
    <dgm:cxn modelId="{B58897A6-5748-4E4D-AD4E-544E0E8C1566}" type="presParOf" srcId="{8893DF99-431C-4F42-B88C-FBDB9433E11B}" destId="{F6F8AF5C-FC4B-3F46-8316-DC99C6F7CE05}" srcOrd="6" destOrd="0" presId="urn:microsoft.com/office/officeart/2018/2/layout/IconVerticalSolidList"/>
    <dgm:cxn modelId="{3248427D-0CE5-C848-9F94-CEF363F4882B}" type="presParOf" srcId="{F6F8AF5C-FC4B-3F46-8316-DC99C6F7CE05}" destId="{A8B343D8-EDF9-FC45-ADEC-318FCA603F25}" srcOrd="0" destOrd="0" presId="urn:microsoft.com/office/officeart/2018/2/layout/IconVerticalSolidList"/>
    <dgm:cxn modelId="{87C3C68B-A07F-4F4F-954F-ED251456FB7F}" type="presParOf" srcId="{F6F8AF5C-FC4B-3F46-8316-DC99C6F7CE05}" destId="{2E07B535-30CF-BF43-9056-2F9D04F12296}" srcOrd="1" destOrd="0" presId="urn:microsoft.com/office/officeart/2018/2/layout/IconVerticalSolidList"/>
    <dgm:cxn modelId="{0D752A1D-610A-FE41-8F63-CD0B246A0321}" type="presParOf" srcId="{F6F8AF5C-FC4B-3F46-8316-DC99C6F7CE05}" destId="{DCE824FD-C7B8-7A4E-AD1B-02347AEFFFED}" srcOrd="2" destOrd="0" presId="urn:microsoft.com/office/officeart/2018/2/layout/IconVerticalSolidList"/>
    <dgm:cxn modelId="{728184A7-0463-6746-A9D9-67311F5BA4DD}" type="presParOf" srcId="{F6F8AF5C-FC4B-3F46-8316-DC99C6F7CE05}" destId="{396EB4A7-2A1D-254E-AFF9-EE793CA33960}" srcOrd="3" destOrd="0" presId="urn:microsoft.com/office/officeart/2018/2/layout/IconVerticalSolidList"/>
    <dgm:cxn modelId="{A5272B64-5980-1E4E-9270-43C6FB473993}" type="presParOf" srcId="{8893DF99-431C-4F42-B88C-FBDB9433E11B}" destId="{FCFC5E01-4DAB-1C4C-9FCC-B02AC317CB43}" srcOrd="7" destOrd="0" presId="urn:microsoft.com/office/officeart/2018/2/layout/IconVerticalSolidList"/>
    <dgm:cxn modelId="{39F1FE6B-78B8-C24A-B985-653F2536549C}" type="presParOf" srcId="{8893DF99-431C-4F42-B88C-FBDB9433E11B}" destId="{4AF081A6-3CBA-3740-8BFD-0A9A32C96806}" srcOrd="8" destOrd="0" presId="urn:microsoft.com/office/officeart/2018/2/layout/IconVerticalSolidList"/>
    <dgm:cxn modelId="{4E8D7E16-1CEA-C040-9DC8-93DA400BA543}" type="presParOf" srcId="{4AF081A6-3CBA-3740-8BFD-0A9A32C96806}" destId="{BD1738E3-D0C1-7E4F-A649-81733340980F}" srcOrd="0" destOrd="0" presId="urn:microsoft.com/office/officeart/2018/2/layout/IconVerticalSolidList"/>
    <dgm:cxn modelId="{82B97EAD-67F1-1741-B8A6-A224C49ABAD6}" type="presParOf" srcId="{4AF081A6-3CBA-3740-8BFD-0A9A32C96806}" destId="{B90C978E-39CC-8342-A037-A980F2C54138}" srcOrd="1" destOrd="0" presId="urn:microsoft.com/office/officeart/2018/2/layout/IconVerticalSolidList"/>
    <dgm:cxn modelId="{F184048E-761A-5048-AE3F-A97995AC2A92}" type="presParOf" srcId="{4AF081A6-3CBA-3740-8BFD-0A9A32C96806}" destId="{1672BBC6-D3F9-9845-8A40-2DCD0AF34C3D}" srcOrd="2" destOrd="0" presId="urn:microsoft.com/office/officeart/2018/2/layout/IconVerticalSolidList"/>
    <dgm:cxn modelId="{892B4A6F-0F61-C74D-9214-F74C3BBC8F07}" type="presParOf" srcId="{4AF081A6-3CBA-3740-8BFD-0A9A32C96806}" destId="{18E28535-9588-F042-84CD-981B7152F4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284740-5D9C-4CB9-A80E-2256237ED06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8F87831-9F73-46E8-A899-A5D1E6C0F8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A formal definition of a </a:t>
          </a:r>
          <a:br>
            <a:rPr lang="en-US" b="0" i="0" baseline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</a:br>
          <a:r>
            <a:rPr lang="en-US" b="1" i="0" baseline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REST API</a:t>
          </a:r>
          <a:endParaRPr lang="en-US" b="1" i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F43C922A-9C74-4D84-A092-25CEACF6A797}" type="parTrans" cxnId="{86B4484C-0AA8-4716-A92A-F7150B65D707}">
      <dgm:prSet/>
      <dgm:spPr/>
      <dgm:t>
        <a:bodyPr/>
        <a:lstStyle/>
        <a:p>
          <a:endParaRPr lang="en-US"/>
        </a:p>
      </dgm:t>
    </dgm:pt>
    <dgm:pt modelId="{30D904F6-9EF5-441E-B6D8-BA6920103DF1}" type="sibTrans" cxnId="{86B4484C-0AA8-4716-A92A-F7150B65D7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F498BE6-6A99-9C4F-ACC8-2C4B60965544}">
      <dgm:prSet/>
      <dgm:spPr>
        <a:noFill/>
      </dgm:spPr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Allows the </a:t>
          </a:r>
          <a:r>
            <a:rPr lang="en-US" b="1" i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REST API </a:t>
          </a:r>
          <a:r>
            <a:rPr lang="en-US" b="0" i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to talk to Microsoft Power Apps, Power Automate, Copilot Studio, and Logic Apps</a:t>
          </a:r>
        </a:p>
      </dgm:t>
    </dgm:pt>
    <dgm:pt modelId="{4F558949-A87D-924C-A120-E543DC5F255D}" type="parTrans" cxnId="{C163B87F-2DE0-F344-B8FE-1BA5FC786139}">
      <dgm:prSet/>
      <dgm:spPr/>
      <dgm:t>
        <a:bodyPr/>
        <a:lstStyle/>
        <a:p>
          <a:endParaRPr lang="en-GB"/>
        </a:p>
      </dgm:t>
    </dgm:pt>
    <dgm:pt modelId="{4B5E4B6D-B937-5446-B6CF-216D27D7944C}" type="sibTrans" cxnId="{C163B87F-2DE0-F344-B8FE-1BA5FC786139}">
      <dgm:prSet/>
      <dgm:spPr/>
      <dgm:t>
        <a:bodyPr/>
        <a:lstStyle/>
        <a:p>
          <a:endParaRPr lang="en-GB"/>
        </a:p>
      </dgm:t>
    </dgm:pt>
    <dgm:pt modelId="{03E1CEFB-E5A2-224B-A376-ACE69FC95F6F}">
      <dgm:prSet/>
      <dgm:spPr>
        <a:noFill/>
      </dgm:spPr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Segoe UI Light"/>
              <a:ea typeface="Segoe UI" panose="020B0502040204020203" pitchFamily="34" charset="0"/>
              <a:cs typeface="Segoe UI"/>
            </a:rPr>
            <a:t>Currently </a:t>
          </a:r>
          <a:r>
            <a:rPr lang="en-US" b="1" i="0">
              <a:latin typeface="Segoe UI"/>
              <a:ea typeface="Segoe UI" panose="020B0502040204020203" pitchFamily="34" charset="0"/>
              <a:cs typeface="Segoe UI"/>
            </a:rPr>
            <a:t>1200+ </a:t>
          </a:r>
          <a:r>
            <a:rPr lang="en-US" b="0" i="0">
              <a:latin typeface="Segoe UI Light"/>
              <a:ea typeface="Segoe UI" panose="020B0502040204020203" pitchFamily="34" charset="0"/>
              <a:cs typeface="Segoe UI"/>
            </a:rPr>
            <a:t>connectors in the product</a:t>
          </a:r>
        </a:p>
      </dgm:t>
    </dgm:pt>
    <dgm:pt modelId="{A26C138B-E372-F549-9AEA-1E9DE14BA745}" type="parTrans" cxnId="{1D50BF27-FCEE-2645-99CC-CC01F9BF19DA}">
      <dgm:prSet/>
      <dgm:spPr/>
      <dgm:t>
        <a:bodyPr/>
        <a:lstStyle/>
        <a:p>
          <a:endParaRPr lang="en-GB"/>
        </a:p>
      </dgm:t>
    </dgm:pt>
    <dgm:pt modelId="{B969AD8A-2E81-FD40-B74B-4FCC6DA6E5D6}" type="sibTrans" cxnId="{1D50BF27-FCEE-2645-99CC-CC01F9BF19DA}">
      <dgm:prSet/>
      <dgm:spPr/>
      <dgm:t>
        <a:bodyPr/>
        <a:lstStyle/>
        <a:p>
          <a:endParaRPr lang="en-GB"/>
        </a:p>
      </dgm:t>
    </dgm:pt>
    <dgm:pt modelId="{8893DF99-431C-4F42-B88C-FBDB9433E11B}" type="pres">
      <dgm:prSet presAssocID="{B6284740-5D9C-4CB9-A80E-2256237ED06D}" presName="root" presStyleCnt="0">
        <dgm:presLayoutVars>
          <dgm:dir/>
          <dgm:resizeHandles val="exact"/>
        </dgm:presLayoutVars>
      </dgm:prSet>
      <dgm:spPr/>
    </dgm:pt>
    <dgm:pt modelId="{97595F3B-CF39-40B6-9001-4E74048254AD}" type="pres">
      <dgm:prSet presAssocID="{28F87831-9F73-46E8-A899-A5D1E6C0F8FA}" presName="compNode" presStyleCnt="0"/>
      <dgm:spPr/>
    </dgm:pt>
    <dgm:pt modelId="{AB20D592-C47D-480E-9FCE-0B6AA553978A}" type="pres">
      <dgm:prSet presAssocID="{28F87831-9F73-46E8-A899-A5D1E6C0F8FA}" presName="bgRect" presStyleLbl="bgShp" presStyleIdx="0" presStyleCnt="3" custLinFactNeighborX="-2099" custLinFactNeighborY="1363"/>
      <dgm:spPr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</a:gradFill>
      </dgm:spPr>
    </dgm:pt>
    <dgm:pt modelId="{0F544F2F-7B63-4213-B3D8-8A7273281936}" type="pres">
      <dgm:prSet presAssocID="{28F87831-9F73-46E8-A899-A5D1E6C0F8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B7868FB5-B477-43DE-AEEC-49C6AC93569A}" type="pres">
      <dgm:prSet presAssocID="{28F87831-9F73-46E8-A899-A5D1E6C0F8FA}" presName="spaceRect" presStyleCnt="0"/>
      <dgm:spPr/>
    </dgm:pt>
    <dgm:pt modelId="{B892899B-6826-4880-BD30-CE5A016393F8}" type="pres">
      <dgm:prSet presAssocID="{28F87831-9F73-46E8-A899-A5D1E6C0F8FA}" presName="parTx" presStyleLbl="revTx" presStyleIdx="0" presStyleCnt="3">
        <dgm:presLayoutVars>
          <dgm:chMax val="0"/>
          <dgm:chPref val="0"/>
        </dgm:presLayoutVars>
      </dgm:prSet>
      <dgm:spPr/>
    </dgm:pt>
    <dgm:pt modelId="{BD614919-C261-FB44-8C69-FDD324618E1A}" type="pres">
      <dgm:prSet presAssocID="{30D904F6-9EF5-441E-B6D8-BA6920103DF1}" presName="sibTrans" presStyleCnt="0"/>
      <dgm:spPr/>
    </dgm:pt>
    <dgm:pt modelId="{3A67304C-4DAB-AF40-97B9-4DE309F02C75}" type="pres">
      <dgm:prSet presAssocID="{8F498BE6-6A99-9C4F-ACC8-2C4B60965544}" presName="compNode" presStyleCnt="0"/>
      <dgm:spPr/>
    </dgm:pt>
    <dgm:pt modelId="{88E86EC3-3101-EF4C-AC3C-0C5A57B8DD3E}" type="pres">
      <dgm:prSet presAssocID="{8F498BE6-6A99-9C4F-ACC8-2C4B60965544}" presName="bgRect" presStyleLbl="bgShp" presStyleIdx="1" presStyleCnt="3"/>
      <dgm:spPr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</a:gradFill>
      </dgm:spPr>
    </dgm:pt>
    <dgm:pt modelId="{97F5382A-78D4-2545-B9BC-79C6ECC6CAA3}" type="pres">
      <dgm:prSet presAssocID="{8F498BE6-6A99-9C4F-ACC8-2C4B6096554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with solid fill"/>
        </a:ext>
      </dgm:extLst>
    </dgm:pt>
    <dgm:pt modelId="{9D44FF94-3CBD-4948-ACBF-1BAC77C9100B}" type="pres">
      <dgm:prSet presAssocID="{8F498BE6-6A99-9C4F-ACC8-2C4B60965544}" presName="spaceRect" presStyleCnt="0"/>
      <dgm:spPr/>
    </dgm:pt>
    <dgm:pt modelId="{7D388BDD-34AD-444F-8860-BCD04DED2474}" type="pres">
      <dgm:prSet presAssocID="{8F498BE6-6A99-9C4F-ACC8-2C4B60965544}" presName="parTx" presStyleLbl="revTx" presStyleIdx="1" presStyleCnt="3">
        <dgm:presLayoutVars>
          <dgm:chMax val="0"/>
          <dgm:chPref val="0"/>
        </dgm:presLayoutVars>
      </dgm:prSet>
      <dgm:spPr/>
    </dgm:pt>
    <dgm:pt modelId="{2A315C2E-FD32-8642-B7C5-B9B9EE2DDFE4}" type="pres">
      <dgm:prSet presAssocID="{4B5E4B6D-B937-5446-B6CF-216D27D7944C}" presName="sibTrans" presStyleCnt="0"/>
      <dgm:spPr/>
    </dgm:pt>
    <dgm:pt modelId="{665C1AF0-2DD0-5743-AF89-1BB5F69B2245}" type="pres">
      <dgm:prSet presAssocID="{03E1CEFB-E5A2-224B-A376-ACE69FC95F6F}" presName="compNode" presStyleCnt="0"/>
      <dgm:spPr/>
    </dgm:pt>
    <dgm:pt modelId="{D04F77C8-6435-784B-B815-964C0B3B2613}" type="pres">
      <dgm:prSet presAssocID="{03E1CEFB-E5A2-224B-A376-ACE69FC95F6F}" presName="bgRect" presStyleLbl="bgShp" presStyleIdx="2" presStyleCnt="3"/>
      <dgm:spPr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</a:gradFill>
      </dgm:spPr>
    </dgm:pt>
    <dgm:pt modelId="{CAB21787-2437-5343-8C43-EA065D0A6AA6}" type="pres">
      <dgm:prSet presAssocID="{03E1CEFB-E5A2-224B-A376-ACE69FC95F6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ugged Unplugged with solid fill"/>
        </a:ext>
      </dgm:extLst>
    </dgm:pt>
    <dgm:pt modelId="{B96CEBBB-9AA2-E24F-9F5D-E02B33F89CAB}" type="pres">
      <dgm:prSet presAssocID="{03E1CEFB-E5A2-224B-A376-ACE69FC95F6F}" presName="spaceRect" presStyleCnt="0"/>
      <dgm:spPr/>
    </dgm:pt>
    <dgm:pt modelId="{D9BA057C-F6D6-8248-81D2-F99774D92826}" type="pres">
      <dgm:prSet presAssocID="{03E1CEFB-E5A2-224B-A376-ACE69FC95F6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855C301-9E0B-4BC9-81B5-819CDB5CE8A9}" type="presOf" srcId="{28F87831-9F73-46E8-A899-A5D1E6C0F8FA}" destId="{B892899B-6826-4880-BD30-CE5A016393F8}" srcOrd="0" destOrd="0" presId="urn:microsoft.com/office/officeart/2018/2/layout/IconVerticalSolidList"/>
    <dgm:cxn modelId="{0E46F609-AD9B-F34D-A6B2-4E6817168BBD}" type="presOf" srcId="{8F498BE6-6A99-9C4F-ACC8-2C4B60965544}" destId="{7D388BDD-34AD-444F-8860-BCD04DED2474}" srcOrd="0" destOrd="0" presId="urn:microsoft.com/office/officeart/2018/2/layout/IconVerticalSolidList"/>
    <dgm:cxn modelId="{BEC13916-4482-4AEB-A068-B3F2F650AD53}" type="presOf" srcId="{B6284740-5D9C-4CB9-A80E-2256237ED06D}" destId="{8893DF99-431C-4F42-B88C-FBDB9433E11B}" srcOrd="0" destOrd="0" presId="urn:microsoft.com/office/officeart/2018/2/layout/IconVerticalSolidList"/>
    <dgm:cxn modelId="{1D50BF27-FCEE-2645-99CC-CC01F9BF19DA}" srcId="{B6284740-5D9C-4CB9-A80E-2256237ED06D}" destId="{03E1CEFB-E5A2-224B-A376-ACE69FC95F6F}" srcOrd="2" destOrd="0" parTransId="{A26C138B-E372-F549-9AEA-1E9DE14BA745}" sibTransId="{B969AD8A-2E81-FD40-B74B-4FCC6DA6E5D6}"/>
    <dgm:cxn modelId="{86B4484C-0AA8-4716-A92A-F7150B65D707}" srcId="{B6284740-5D9C-4CB9-A80E-2256237ED06D}" destId="{28F87831-9F73-46E8-A899-A5D1E6C0F8FA}" srcOrd="0" destOrd="0" parTransId="{F43C922A-9C74-4D84-A092-25CEACF6A797}" sibTransId="{30D904F6-9EF5-441E-B6D8-BA6920103DF1}"/>
    <dgm:cxn modelId="{C163B87F-2DE0-F344-B8FE-1BA5FC786139}" srcId="{B6284740-5D9C-4CB9-A80E-2256237ED06D}" destId="{8F498BE6-6A99-9C4F-ACC8-2C4B60965544}" srcOrd="1" destOrd="0" parTransId="{4F558949-A87D-924C-A120-E543DC5F255D}" sibTransId="{4B5E4B6D-B937-5446-B6CF-216D27D7944C}"/>
    <dgm:cxn modelId="{1306A5D5-0EA9-3548-9363-BE1E98C806C1}" type="presOf" srcId="{03E1CEFB-E5A2-224B-A376-ACE69FC95F6F}" destId="{D9BA057C-F6D6-8248-81D2-F99774D92826}" srcOrd="0" destOrd="0" presId="urn:microsoft.com/office/officeart/2018/2/layout/IconVerticalSolidList"/>
    <dgm:cxn modelId="{CA71A53F-0927-4917-877E-5186ED4F5047}" type="presParOf" srcId="{8893DF99-431C-4F42-B88C-FBDB9433E11B}" destId="{97595F3B-CF39-40B6-9001-4E74048254AD}" srcOrd="0" destOrd="0" presId="urn:microsoft.com/office/officeart/2018/2/layout/IconVerticalSolidList"/>
    <dgm:cxn modelId="{713EFADD-C635-4B74-92FC-6000B94AC2B5}" type="presParOf" srcId="{97595F3B-CF39-40B6-9001-4E74048254AD}" destId="{AB20D592-C47D-480E-9FCE-0B6AA553978A}" srcOrd="0" destOrd="0" presId="urn:microsoft.com/office/officeart/2018/2/layout/IconVerticalSolidList"/>
    <dgm:cxn modelId="{3A31F705-91E3-4791-8181-FA0F4D4B3DC9}" type="presParOf" srcId="{97595F3B-CF39-40B6-9001-4E74048254AD}" destId="{0F544F2F-7B63-4213-B3D8-8A7273281936}" srcOrd="1" destOrd="0" presId="urn:microsoft.com/office/officeart/2018/2/layout/IconVerticalSolidList"/>
    <dgm:cxn modelId="{66574733-CF17-41E3-863C-6136ACA76BFE}" type="presParOf" srcId="{97595F3B-CF39-40B6-9001-4E74048254AD}" destId="{B7868FB5-B477-43DE-AEEC-49C6AC93569A}" srcOrd="2" destOrd="0" presId="urn:microsoft.com/office/officeart/2018/2/layout/IconVerticalSolidList"/>
    <dgm:cxn modelId="{4CC15D3B-8368-4174-A33B-C215C5B57C45}" type="presParOf" srcId="{97595F3B-CF39-40B6-9001-4E74048254AD}" destId="{B892899B-6826-4880-BD30-CE5A016393F8}" srcOrd="3" destOrd="0" presId="urn:microsoft.com/office/officeart/2018/2/layout/IconVerticalSolidList"/>
    <dgm:cxn modelId="{C8330C45-3E07-FE47-BCDA-AE1F7FDA0BE5}" type="presParOf" srcId="{8893DF99-431C-4F42-B88C-FBDB9433E11B}" destId="{BD614919-C261-FB44-8C69-FDD324618E1A}" srcOrd="1" destOrd="0" presId="urn:microsoft.com/office/officeart/2018/2/layout/IconVerticalSolidList"/>
    <dgm:cxn modelId="{7A4DCB16-379A-944C-9E33-E7AA2009C439}" type="presParOf" srcId="{8893DF99-431C-4F42-B88C-FBDB9433E11B}" destId="{3A67304C-4DAB-AF40-97B9-4DE309F02C75}" srcOrd="2" destOrd="0" presId="urn:microsoft.com/office/officeart/2018/2/layout/IconVerticalSolidList"/>
    <dgm:cxn modelId="{10C56CBD-E30B-264C-BAD8-94FB39978123}" type="presParOf" srcId="{3A67304C-4DAB-AF40-97B9-4DE309F02C75}" destId="{88E86EC3-3101-EF4C-AC3C-0C5A57B8DD3E}" srcOrd="0" destOrd="0" presId="urn:microsoft.com/office/officeart/2018/2/layout/IconVerticalSolidList"/>
    <dgm:cxn modelId="{4F7CDCAB-B340-724D-BAAA-D4B8DB61C773}" type="presParOf" srcId="{3A67304C-4DAB-AF40-97B9-4DE309F02C75}" destId="{97F5382A-78D4-2545-B9BC-79C6ECC6CAA3}" srcOrd="1" destOrd="0" presId="urn:microsoft.com/office/officeart/2018/2/layout/IconVerticalSolidList"/>
    <dgm:cxn modelId="{DDAEAB32-B217-3B40-A997-22635577949A}" type="presParOf" srcId="{3A67304C-4DAB-AF40-97B9-4DE309F02C75}" destId="{9D44FF94-3CBD-4948-ACBF-1BAC77C9100B}" srcOrd="2" destOrd="0" presId="urn:microsoft.com/office/officeart/2018/2/layout/IconVerticalSolidList"/>
    <dgm:cxn modelId="{49C17DD5-9B3A-274B-B541-349FDF96A8E1}" type="presParOf" srcId="{3A67304C-4DAB-AF40-97B9-4DE309F02C75}" destId="{7D388BDD-34AD-444F-8860-BCD04DED2474}" srcOrd="3" destOrd="0" presId="urn:microsoft.com/office/officeart/2018/2/layout/IconVerticalSolidList"/>
    <dgm:cxn modelId="{4C7D3C8F-DB35-0F4B-A9F9-EB932EBC162C}" type="presParOf" srcId="{8893DF99-431C-4F42-B88C-FBDB9433E11B}" destId="{2A315C2E-FD32-8642-B7C5-B9B9EE2DDFE4}" srcOrd="3" destOrd="0" presId="urn:microsoft.com/office/officeart/2018/2/layout/IconVerticalSolidList"/>
    <dgm:cxn modelId="{041BBB26-102E-B84E-8FCB-66E20B05DA23}" type="presParOf" srcId="{8893DF99-431C-4F42-B88C-FBDB9433E11B}" destId="{665C1AF0-2DD0-5743-AF89-1BB5F69B2245}" srcOrd="4" destOrd="0" presId="urn:microsoft.com/office/officeart/2018/2/layout/IconVerticalSolidList"/>
    <dgm:cxn modelId="{ADDA1977-A36F-3C4A-B640-28DB06AB2E1C}" type="presParOf" srcId="{665C1AF0-2DD0-5743-AF89-1BB5F69B2245}" destId="{D04F77C8-6435-784B-B815-964C0B3B2613}" srcOrd="0" destOrd="0" presId="urn:microsoft.com/office/officeart/2018/2/layout/IconVerticalSolidList"/>
    <dgm:cxn modelId="{1D6797AD-BF2C-5B4A-84A4-5A56FDB905DC}" type="presParOf" srcId="{665C1AF0-2DD0-5743-AF89-1BB5F69B2245}" destId="{CAB21787-2437-5343-8C43-EA065D0A6AA6}" srcOrd="1" destOrd="0" presId="urn:microsoft.com/office/officeart/2018/2/layout/IconVerticalSolidList"/>
    <dgm:cxn modelId="{5E225CED-1679-9249-BC98-7DE42C01F1AC}" type="presParOf" srcId="{665C1AF0-2DD0-5743-AF89-1BB5F69B2245}" destId="{B96CEBBB-9AA2-E24F-9F5D-E02B33F89CAB}" srcOrd="2" destOrd="0" presId="urn:microsoft.com/office/officeart/2018/2/layout/IconVerticalSolidList"/>
    <dgm:cxn modelId="{B4B11EEB-23D2-4A40-A321-79D90717FFAC}" type="presParOf" srcId="{665C1AF0-2DD0-5743-AF89-1BB5F69B2245}" destId="{D9BA057C-F6D6-8248-81D2-F99774D9282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0D592-C47D-480E-9FCE-0B6AA553978A}">
      <dsp:nvSpPr>
        <dsp:cNvPr id="0" name=""/>
        <dsp:cNvSpPr/>
      </dsp:nvSpPr>
      <dsp:spPr>
        <a:xfrm>
          <a:off x="0" y="3509"/>
          <a:ext cx="10515600" cy="74754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/>
            </a:gs>
            <a:gs pos="5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544F2F-7B63-4213-B3D8-8A7273281936}">
      <dsp:nvSpPr>
        <dsp:cNvPr id="0" name=""/>
        <dsp:cNvSpPr/>
      </dsp:nvSpPr>
      <dsp:spPr>
        <a:xfrm>
          <a:off x="226131" y="171706"/>
          <a:ext cx="411147" cy="4111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2899B-6826-4880-BD30-CE5A016393F8}">
      <dsp:nvSpPr>
        <dsp:cNvPr id="0" name=""/>
        <dsp:cNvSpPr/>
      </dsp:nvSpPr>
      <dsp:spPr>
        <a:xfrm>
          <a:off x="863410" y="3509"/>
          <a:ext cx="9652189" cy="74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15" tIns="79115" rIns="79115" bIns="7911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>
              <a:latin typeface="Segoe UI Light" panose="020B0502040204020203" pitchFamily="34" charset="0"/>
            </a:rPr>
            <a:t>Add services that are not currently supported</a:t>
          </a:r>
          <a:endParaRPr lang="en-US" sz="1700" b="0" i="0" kern="1200">
            <a:latin typeface="Segoe UI Light" panose="020B0502040204020203" pitchFamily="34" charset="0"/>
          </a:endParaRPr>
        </a:p>
      </dsp:txBody>
      <dsp:txXfrm>
        <a:off x="863410" y="3509"/>
        <a:ext cx="9652189" cy="747541"/>
      </dsp:txXfrm>
    </dsp:sp>
    <dsp:sp modelId="{DE2D85D1-7D67-444D-9A41-41C918CEFE24}">
      <dsp:nvSpPr>
        <dsp:cNvPr id="0" name=""/>
        <dsp:cNvSpPr/>
      </dsp:nvSpPr>
      <dsp:spPr>
        <a:xfrm>
          <a:off x="0" y="937936"/>
          <a:ext cx="10515600" cy="74754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/>
            </a:gs>
            <a:gs pos="5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1F27A-888E-2946-8A1D-4B045648AF32}">
      <dsp:nvSpPr>
        <dsp:cNvPr id="0" name=""/>
        <dsp:cNvSpPr/>
      </dsp:nvSpPr>
      <dsp:spPr>
        <a:xfrm>
          <a:off x="226131" y="1106133"/>
          <a:ext cx="411147" cy="4111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A705B-EEDA-434B-8B6C-077FD6D0269E}">
      <dsp:nvSpPr>
        <dsp:cNvPr id="0" name=""/>
        <dsp:cNvSpPr/>
      </dsp:nvSpPr>
      <dsp:spPr>
        <a:xfrm>
          <a:off x="863410" y="937936"/>
          <a:ext cx="9652189" cy="74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15" tIns="79115" rIns="79115" bIns="7911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latin typeface="Segoe UI Light" panose="020B0502040204020203" pitchFamily="34" charset="0"/>
            </a:rPr>
            <a:t>Expand connectors that currently don't have the trigger/action you want</a:t>
          </a:r>
        </a:p>
      </dsp:txBody>
      <dsp:txXfrm>
        <a:off x="863410" y="937936"/>
        <a:ext cx="9652189" cy="747541"/>
      </dsp:txXfrm>
    </dsp:sp>
    <dsp:sp modelId="{073F1809-99B3-8545-A407-E4AE552A2FD0}">
      <dsp:nvSpPr>
        <dsp:cNvPr id="0" name=""/>
        <dsp:cNvSpPr/>
      </dsp:nvSpPr>
      <dsp:spPr>
        <a:xfrm>
          <a:off x="0" y="1872363"/>
          <a:ext cx="10515600" cy="74754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/>
            </a:gs>
            <a:gs pos="5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D6168-C4D6-2142-946D-F987B11DC367}">
      <dsp:nvSpPr>
        <dsp:cNvPr id="0" name=""/>
        <dsp:cNvSpPr/>
      </dsp:nvSpPr>
      <dsp:spPr>
        <a:xfrm>
          <a:off x="226131" y="2040560"/>
          <a:ext cx="411147" cy="4111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AFDF66-6F82-8C4E-8FBB-993A3F995004}">
      <dsp:nvSpPr>
        <dsp:cNvPr id="0" name=""/>
        <dsp:cNvSpPr/>
      </dsp:nvSpPr>
      <dsp:spPr>
        <a:xfrm>
          <a:off x="863410" y="1872363"/>
          <a:ext cx="9652189" cy="74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15" tIns="79115" rIns="79115" bIns="7911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0" i="0" kern="1200">
              <a:latin typeface="Segoe UI Light" panose="020B0502040204020203" pitchFamily="34" charset="0"/>
            </a:rPr>
            <a:t>Custom connectors are simple to build, don't require a lot of coding</a:t>
          </a:r>
        </a:p>
      </dsp:txBody>
      <dsp:txXfrm>
        <a:off x="863410" y="1872363"/>
        <a:ext cx="9652189" cy="747541"/>
      </dsp:txXfrm>
    </dsp:sp>
    <dsp:sp modelId="{A8B343D8-EDF9-FC45-ADEC-318FCA603F25}">
      <dsp:nvSpPr>
        <dsp:cNvPr id="0" name=""/>
        <dsp:cNvSpPr/>
      </dsp:nvSpPr>
      <dsp:spPr>
        <a:xfrm>
          <a:off x="0" y="2806790"/>
          <a:ext cx="10515600" cy="74754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/>
            </a:gs>
            <a:gs pos="5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7B535-30CF-BF43-9056-2F9D04F12296}">
      <dsp:nvSpPr>
        <dsp:cNvPr id="0" name=""/>
        <dsp:cNvSpPr/>
      </dsp:nvSpPr>
      <dsp:spPr>
        <a:xfrm>
          <a:off x="226131" y="2974987"/>
          <a:ext cx="411147" cy="4111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6EB4A7-2A1D-254E-AFF9-EE793CA33960}">
      <dsp:nvSpPr>
        <dsp:cNvPr id="0" name=""/>
        <dsp:cNvSpPr/>
      </dsp:nvSpPr>
      <dsp:spPr>
        <a:xfrm>
          <a:off x="863410" y="2806790"/>
          <a:ext cx="9652189" cy="74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15" tIns="79115" rIns="79115" bIns="7911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0" i="0" kern="1200">
              <a:latin typeface="Segoe UI Light" panose="020B0502040204020203" pitchFamily="34" charset="0"/>
            </a:rPr>
            <a:t>Can be built using the wizard, a postman collection, or with your favourite IDE (for instance VS Code)</a:t>
          </a:r>
        </a:p>
      </dsp:txBody>
      <dsp:txXfrm>
        <a:off x="863410" y="2806790"/>
        <a:ext cx="9652189" cy="747541"/>
      </dsp:txXfrm>
    </dsp:sp>
    <dsp:sp modelId="{BD1738E3-D0C1-7E4F-A649-81733340980F}">
      <dsp:nvSpPr>
        <dsp:cNvPr id="0" name=""/>
        <dsp:cNvSpPr/>
      </dsp:nvSpPr>
      <dsp:spPr>
        <a:xfrm>
          <a:off x="0" y="3744727"/>
          <a:ext cx="10515600" cy="747541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/>
            </a:gs>
            <a:gs pos="5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0C978E-39CC-8342-A037-A980F2C54138}">
      <dsp:nvSpPr>
        <dsp:cNvPr id="0" name=""/>
        <dsp:cNvSpPr/>
      </dsp:nvSpPr>
      <dsp:spPr>
        <a:xfrm>
          <a:off x="226131" y="3909414"/>
          <a:ext cx="411147" cy="41114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28535-9588-F042-84CD-981B7152F404}">
      <dsp:nvSpPr>
        <dsp:cNvPr id="0" name=""/>
        <dsp:cNvSpPr/>
      </dsp:nvSpPr>
      <dsp:spPr>
        <a:xfrm>
          <a:off x="863410" y="3741217"/>
          <a:ext cx="9652189" cy="74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115" tIns="79115" rIns="79115" bIns="79115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>
              <a:latin typeface="Segoe UI Light" panose="020B0502040204020203" pitchFamily="34" charset="0"/>
            </a:rPr>
            <a:t>Can be shared, packaged and certified via GitHub</a:t>
          </a:r>
          <a:endParaRPr lang="en-GB" sz="1700" kern="1200"/>
        </a:p>
      </dsp:txBody>
      <dsp:txXfrm>
        <a:off x="863410" y="3741217"/>
        <a:ext cx="9652189" cy="7475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0D592-C47D-480E-9FCE-0B6AA553978A}">
      <dsp:nvSpPr>
        <dsp:cNvPr id="0" name=""/>
        <dsp:cNvSpPr/>
      </dsp:nvSpPr>
      <dsp:spPr>
        <a:xfrm>
          <a:off x="0" y="19352"/>
          <a:ext cx="5440361" cy="13767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544F2F-7B63-4213-B3D8-8A7273281936}">
      <dsp:nvSpPr>
        <dsp:cNvPr id="0" name=""/>
        <dsp:cNvSpPr/>
      </dsp:nvSpPr>
      <dsp:spPr>
        <a:xfrm>
          <a:off x="416453" y="310347"/>
          <a:ext cx="757188" cy="757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2899B-6826-4880-BD30-CE5A016393F8}">
      <dsp:nvSpPr>
        <dsp:cNvPr id="0" name=""/>
        <dsp:cNvSpPr/>
      </dsp:nvSpPr>
      <dsp:spPr>
        <a:xfrm>
          <a:off x="1590096" y="588"/>
          <a:ext cx="3850265" cy="1376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701" tIns="145701" rIns="145701" bIns="14570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A formal definition of a </a:t>
          </a:r>
          <a:br>
            <a:rPr lang="en-US" sz="1600" b="0" i="0" kern="1200" baseline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</a:br>
          <a:r>
            <a:rPr lang="en-US" sz="1600" b="1" i="0" kern="1200" baseline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REST API</a:t>
          </a:r>
          <a:endParaRPr lang="en-US" sz="1600" b="1" i="0" kern="12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590096" y="588"/>
        <a:ext cx="3850265" cy="1376706"/>
      </dsp:txXfrm>
    </dsp:sp>
    <dsp:sp modelId="{88E86EC3-3101-EF4C-AC3C-0C5A57B8DD3E}">
      <dsp:nvSpPr>
        <dsp:cNvPr id="0" name=""/>
        <dsp:cNvSpPr/>
      </dsp:nvSpPr>
      <dsp:spPr>
        <a:xfrm>
          <a:off x="0" y="1721471"/>
          <a:ext cx="5440361" cy="13767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5382A-78D4-2545-B9BC-79C6ECC6CAA3}">
      <dsp:nvSpPr>
        <dsp:cNvPr id="0" name=""/>
        <dsp:cNvSpPr/>
      </dsp:nvSpPr>
      <dsp:spPr>
        <a:xfrm>
          <a:off x="416453" y="2031230"/>
          <a:ext cx="757188" cy="757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88BDD-34AD-444F-8860-BCD04DED2474}">
      <dsp:nvSpPr>
        <dsp:cNvPr id="0" name=""/>
        <dsp:cNvSpPr/>
      </dsp:nvSpPr>
      <dsp:spPr>
        <a:xfrm>
          <a:off x="1590096" y="1721471"/>
          <a:ext cx="3850265" cy="1376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701" tIns="145701" rIns="145701" bIns="14570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Allows the </a:t>
          </a:r>
          <a:r>
            <a:rPr lang="en-US" sz="1600" b="1" i="0" kern="12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REST API </a:t>
          </a:r>
          <a:r>
            <a:rPr lang="en-US" sz="1600" b="0" i="0" kern="120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to talk to Microsoft Power Apps, Power Automate, Copilot Studio, and Logic Apps</a:t>
          </a:r>
        </a:p>
      </dsp:txBody>
      <dsp:txXfrm>
        <a:off x="1590096" y="1721471"/>
        <a:ext cx="3850265" cy="1376706"/>
      </dsp:txXfrm>
    </dsp:sp>
    <dsp:sp modelId="{D04F77C8-6435-784B-B815-964C0B3B2613}">
      <dsp:nvSpPr>
        <dsp:cNvPr id="0" name=""/>
        <dsp:cNvSpPr/>
      </dsp:nvSpPr>
      <dsp:spPr>
        <a:xfrm>
          <a:off x="0" y="3442354"/>
          <a:ext cx="5440361" cy="13767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B21787-2437-5343-8C43-EA065D0A6AA6}">
      <dsp:nvSpPr>
        <dsp:cNvPr id="0" name=""/>
        <dsp:cNvSpPr/>
      </dsp:nvSpPr>
      <dsp:spPr>
        <a:xfrm>
          <a:off x="416453" y="3752113"/>
          <a:ext cx="757188" cy="757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BA057C-F6D6-8248-81D2-F99774D92826}">
      <dsp:nvSpPr>
        <dsp:cNvPr id="0" name=""/>
        <dsp:cNvSpPr/>
      </dsp:nvSpPr>
      <dsp:spPr>
        <a:xfrm>
          <a:off x="1590096" y="3442354"/>
          <a:ext cx="3850265" cy="1376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701" tIns="145701" rIns="145701" bIns="14570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Segoe UI Light"/>
              <a:ea typeface="Segoe UI" panose="020B0502040204020203" pitchFamily="34" charset="0"/>
              <a:cs typeface="Segoe UI"/>
            </a:rPr>
            <a:t>Currently </a:t>
          </a:r>
          <a:r>
            <a:rPr lang="en-US" sz="1600" b="1" i="0" kern="1200">
              <a:latin typeface="Segoe UI"/>
              <a:ea typeface="Segoe UI" panose="020B0502040204020203" pitchFamily="34" charset="0"/>
              <a:cs typeface="Segoe UI"/>
            </a:rPr>
            <a:t>1200+ </a:t>
          </a:r>
          <a:r>
            <a:rPr lang="en-US" sz="1600" b="0" i="0" kern="1200">
              <a:latin typeface="Segoe UI Light"/>
              <a:ea typeface="Segoe UI" panose="020B0502040204020203" pitchFamily="34" charset="0"/>
              <a:cs typeface="Segoe UI"/>
            </a:rPr>
            <a:t>connectors in the product</a:t>
          </a:r>
        </a:p>
      </dsp:txBody>
      <dsp:txXfrm>
        <a:off x="1590096" y="3442354"/>
        <a:ext cx="3850265" cy="1376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MANDATORY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040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MANDATORY SLIDE – “Please use the QR code to provide session feedback.”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382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and logo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8062A02-43F2-3BC4-405C-ECB9E8CFB3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96" r="14116" b="23204"/>
          <a:stretch/>
        </p:blipFill>
        <p:spPr>
          <a:xfrm rot="16200000">
            <a:off x="5884579" y="428650"/>
            <a:ext cx="7559040" cy="59397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00E0D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5" y="4172084"/>
            <a:ext cx="5092859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762877" y="10250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41275">
            <a:noFill/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altLang="zh-CN" sz="1050" noProof="0" dirty="0"/>
            </a:lvl1pPr>
          </a:lstStyle>
          <a:p>
            <a:pPr marL="0" lvl="0" indent="0">
              <a:buFontTx/>
              <a:buNone/>
            </a:pPr>
            <a:r>
              <a:rPr lang="en-GB" altLang="zh-CN" noProof="0"/>
              <a:t>Click icon to add picture</a:t>
            </a:r>
            <a:endParaRPr lang="en-US" altLang="zh-CN" noProof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8635CBF7-AEF1-98F3-395E-5FBF0D2C1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58497" y="384518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4BBB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955342"/>
            <a:ext cx="10889796" cy="11851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2310237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8" y="1856195"/>
            <a:ext cx="4669613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/>
              <a:t>Click to edit </a:t>
            </a:r>
            <a:r>
              <a:rPr lang="en-US" altLang="zh-CN"/>
              <a:t>Text</a:t>
            </a:r>
            <a:r>
              <a:rPr lang="zh-CN" altLang="en-US"/>
              <a:t> </a:t>
            </a:r>
            <a:r>
              <a:rPr lang="en-US"/>
              <a:t>style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3565-C67B-9B3D-A0E6-8EFB8E1023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3770313"/>
            <a:ext cx="4668838" cy="20891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6267F3-263E-2F49-61C5-CC2BBC190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029" r="27364"/>
          <a:stretch/>
        </p:blipFill>
        <p:spPr>
          <a:xfrm rot="16200000">
            <a:off x="3910177" y="-2489398"/>
            <a:ext cx="7680961" cy="11272385"/>
          </a:xfrm>
          <a:prstGeom prst="rect">
            <a:avLst/>
          </a:prstGeom>
        </p:spPr>
      </p:pic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257038" y="293627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56243" y="5151784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56243" y="5682675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765776" y="221665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862680" y="4433327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862680" y="4964218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255641" y="293627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60950" y="5151784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60950" y="5682675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642568" y="221225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777580" y="4433327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777580" y="4964218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2513"/>
            <a:ext cx="10515600" cy="8581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65587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06290" y="522515"/>
            <a:ext cx="2289842" cy="626551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06291" y="1165881"/>
            <a:ext cx="2289842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4459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695969" y="642667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695971" y="1165881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65587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906290" y="2105171"/>
            <a:ext cx="2193021" cy="617418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906292" y="2739721"/>
            <a:ext cx="2193021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4459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695970" y="2032203"/>
            <a:ext cx="2098039" cy="701144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695970" y="2746407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65587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06290" y="3775516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906291" y="4312077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4459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695969" y="3775516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695971" y="4312077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65587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906290" y="5369449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906291" y="5901594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4459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699692" y="5369449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695971" y="5901594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FB04AD2-C50E-3C21-04EC-5B4853E97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029" r="27364"/>
          <a:stretch/>
        </p:blipFill>
        <p:spPr>
          <a:xfrm rot="16200000">
            <a:off x="3910177" y="-2489398"/>
            <a:ext cx="7680961" cy="1127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53FFF3"/>
                </a:gs>
                <a:gs pos="100000">
                  <a:srgbClr val="7363A8"/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53FFF3"/>
                </a:gs>
                <a:gs pos="100000">
                  <a:srgbClr val="7363A8"/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53FFF3"/>
                </a:gs>
                <a:gs pos="100000">
                  <a:srgbClr val="7363A8"/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53FFF3"/>
                </a:gs>
                <a:gs pos="100000">
                  <a:srgbClr val="7363A8"/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337"/>
            <a:ext cx="10515600" cy="851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326510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326510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326510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326510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326510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40242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469"/>
            <a:ext cx="10515600" cy="866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40242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40242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40242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40242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C805DA-AD5A-9C79-6CAB-530F70E7E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5392" y="2401905"/>
            <a:ext cx="10515600" cy="85953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81780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36143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12154" y="166752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3408" y="1672538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gradFill flip="none" rotWithShape="1">
              <a:gsLst>
                <a:gs pos="38000">
                  <a:srgbClr val="E95174"/>
                </a:gs>
                <a:gs pos="100000">
                  <a:srgbClr val="00E0D0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12404" y="1667950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gradFill>
              <a:gsLst>
                <a:gs pos="100000">
                  <a:srgbClr val="4BBBC4"/>
                </a:gs>
                <a:gs pos="20000">
                  <a:srgbClr val="53FFF3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906413"/>
            <a:ext cx="10515600" cy="1025350"/>
          </a:xfrm>
        </p:spPr>
        <p:txBody>
          <a:bodyPr anchor="ctr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858002" y="832297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871857" y="4399101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7432" y="4051189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4" y="2914631"/>
            <a:ext cx="321153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4" y="3535549"/>
            <a:ext cx="321153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876882" y="2637322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264158"/>
            <a:ext cx="6599429" cy="1325563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974065" y="2914631"/>
            <a:ext cx="321153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974065" y="3535549"/>
            <a:ext cx="321153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449" y="123859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7448" y="1682429"/>
            <a:ext cx="5162709" cy="126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7449" y="299484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7447" y="473971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77448" y="3429844"/>
            <a:ext cx="5162709" cy="126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7448" y="5184162"/>
            <a:ext cx="5162709" cy="126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907575"/>
            <a:ext cx="4445255" cy="2077109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44791" y="1711618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/>
              <a:t>Click icon to add picture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730545" y="34612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/>
              <a:t>Click icon to add picture</a:t>
            </a:r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719909" y="521388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2702560"/>
            <a:ext cx="4959822" cy="25577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1938688"/>
            <a:ext cx="6975730" cy="75892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9A43B3-ACC5-CF39-1BDB-D0BBE56C8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9088" y="4996146"/>
            <a:ext cx="1011447" cy="79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00E0D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5" y="4172084"/>
            <a:ext cx="5092859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762877" y="10250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41275">
            <a:noFill/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altLang="zh-CN" sz="1050" noProof="0" dirty="0"/>
            </a:lvl1pPr>
          </a:lstStyle>
          <a:p>
            <a:pPr marL="0" lvl="0" indent="0">
              <a:buFontTx/>
              <a:buNone/>
            </a:pPr>
            <a:r>
              <a:rPr lang="en-GB" altLang="zh-CN" noProof="0"/>
              <a:t>Click icon to add picture</a:t>
            </a:r>
            <a:endParaRPr lang="en-US" altLang="zh-CN" noProof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5" y="5568778"/>
            <a:ext cx="684104" cy="78262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8635CBF7-AEF1-98F3-395E-5FBF0D2C1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58497" y="384518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4BBB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reeform: Shape 11">
            <a:extLst>
              <a:ext uri="{FF2B5EF4-FFF2-40B4-BE49-F238E27FC236}">
                <a16:creationId xmlns:a16="http://schemas.microsoft.com/office/drawing/2014/main" id="{F920D226-8E71-809D-2E2A-AE03793E09D3}"/>
              </a:ext>
            </a:extLst>
          </p:cNvPr>
          <p:cNvSpPr/>
          <p:nvPr userDrawn="1"/>
        </p:nvSpPr>
        <p:spPr>
          <a:xfrm>
            <a:off x="9003095" y="5634261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2700" cap="flat" cmpd="sng" algn="ctr">
            <a:gradFill>
              <a:gsLst>
                <a:gs pos="0">
                  <a:srgbClr val="7363A8"/>
                </a:gs>
                <a:gs pos="100000">
                  <a:srgbClr val="E95174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456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6FCE-A04B-2BE2-CEC7-3120A877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E976C-38CF-ED1C-A94F-8DFA3D75E9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CAD55-0C05-DE74-D76C-B5A851B81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C7F97852-A9E3-B22B-78BF-5F114EF52994}"/>
              </a:ext>
            </a:extLst>
          </p:cNvPr>
          <p:cNvSpPr/>
          <p:nvPr userDrawn="1"/>
        </p:nvSpPr>
        <p:spPr>
          <a:xfrm rot="18015491">
            <a:off x="10039712" y="1254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7A3C08F9-5C44-D4B7-DECF-1C9038832BF7}"/>
              </a:ext>
            </a:extLst>
          </p:cNvPr>
          <p:cNvSpPr/>
          <p:nvPr userDrawn="1"/>
        </p:nvSpPr>
        <p:spPr>
          <a:xfrm rot="18015491">
            <a:off x="9798145" y="467471"/>
            <a:ext cx="460067" cy="52632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2700" cap="flat" cmpd="sng" algn="ctr">
            <a:solidFill>
              <a:srgbClr val="E95174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1" name="Freeform: Shape 25">
            <a:extLst>
              <a:ext uri="{FF2B5EF4-FFF2-40B4-BE49-F238E27FC236}">
                <a16:creationId xmlns:a16="http://schemas.microsoft.com/office/drawing/2014/main" id="{7EF1DDFC-8D29-95FB-1987-E1E6FB4CCED5}"/>
              </a:ext>
            </a:extLst>
          </p:cNvPr>
          <p:cNvSpPr/>
          <p:nvPr userDrawn="1"/>
        </p:nvSpPr>
        <p:spPr>
          <a:xfrm rot="18015491" flipH="1">
            <a:off x="10919668" y="-138717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66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841F-8261-C7A3-1CB5-003E1805B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4656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5AF20-2B1C-0A9C-BEB4-04F143818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76793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0B3B2-DDF5-AD58-9877-D89019D6F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4676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Freeform: Shape 25">
            <a:extLst>
              <a:ext uri="{FF2B5EF4-FFF2-40B4-BE49-F238E27FC236}">
                <a16:creationId xmlns:a16="http://schemas.microsoft.com/office/drawing/2014/main" id="{D16FA326-D4CC-08AA-4FC9-18807EBA98C3}"/>
              </a:ext>
            </a:extLst>
          </p:cNvPr>
          <p:cNvSpPr/>
          <p:nvPr userDrawn="1"/>
        </p:nvSpPr>
        <p:spPr>
          <a:xfrm rot="18015491" flipH="1">
            <a:off x="10919668" y="-138717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285261D5-A7DA-03E0-5E59-EBCFFF98EBE5}"/>
              </a:ext>
            </a:extLst>
          </p:cNvPr>
          <p:cNvSpPr/>
          <p:nvPr userDrawn="1"/>
        </p:nvSpPr>
        <p:spPr>
          <a:xfrm rot="18015491">
            <a:off x="10039712" y="1254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00E9D26-3990-AA53-F3E2-E22829E8D8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15491">
            <a:off x="11235398" y="254008"/>
            <a:ext cx="1011447" cy="795726"/>
          </a:xfrm>
          <a:prstGeom prst="rect">
            <a:avLst/>
          </a:prstGeom>
        </p:spPr>
      </p:pic>
      <p:sp>
        <p:nvSpPr>
          <p:cNvPr id="11" name="Freeform: Shape 11">
            <a:extLst>
              <a:ext uri="{FF2B5EF4-FFF2-40B4-BE49-F238E27FC236}">
                <a16:creationId xmlns:a16="http://schemas.microsoft.com/office/drawing/2014/main" id="{B2B66CD8-D9E0-4BF4-6940-1F150F60AB75}"/>
              </a:ext>
            </a:extLst>
          </p:cNvPr>
          <p:cNvSpPr/>
          <p:nvPr userDrawn="1"/>
        </p:nvSpPr>
        <p:spPr>
          <a:xfrm rot="18015491">
            <a:off x="9790948" y="765097"/>
            <a:ext cx="460067" cy="52632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DCD3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658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935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E95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73677" y="1086206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543386" y="4559473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31280" y="2119250"/>
            <a:ext cx="5028261" cy="9598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280" y="728798"/>
            <a:ext cx="5028261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rgbClr val="E951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B3D54F5-515B-48DC-585D-B61486F471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700454">
            <a:off x="1625647" y="3395656"/>
            <a:ext cx="996434" cy="78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05756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Nordic Sum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rdic Summit logo">
            <a:extLst>
              <a:ext uri="{FF2B5EF4-FFF2-40B4-BE49-F238E27FC236}">
                <a16:creationId xmlns:a16="http://schemas.microsoft.com/office/drawing/2014/main" id="{050B9CCD-06C5-EED8-941A-A5F7A1E38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3318"/>
            <a:ext cx="12192000" cy="5041392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4528DC-6B10-5FC8-6BA2-88CC92484938}"/>
              </a:ext>
            </a:extLst>
          </p:cNvPr>
          <p:cNvSpPr txBox="1"/>
          <p:nvPr userDrawn="1"/>
        </p:nvSpPr>
        <p:spPr>
          <a:xfrm>
            <a:off x="0" y="5352720"/>
            <a:ext cx="12192000" cy="15052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Abel" panose="0200050603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Oslo – 28th September 2024</a:t>
            </a:r>
          </a:p>
        </p:txBody>
      </p:sp>
    </p:spTree>
    <p:extLst>
      <p:ext uri="{BB962C8B-B14F-4D97-AF65-F5344CB8AC3E}">
        <p14:creationId xmlns:p14="http://schemas.microsoft.com/office/powerpoint/2010/main" val="136813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19692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935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67218" y="5253832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E95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647014" y="1970576"/>
            <a:ext cx="5090616" cy="4511206"/>
          </a:xfrm>
          <a:prstGeom prst="hexagon">
            <a:avLst>
              <a:gd name="adj" fmla="val 28349"/>
              <a:gd name="vf" fmla="val 115470"/>
            </a:avLst>
          </a:prstGeom>
          <a:ln w="38100">
            <a:gradFill>
              <a:gsLst>
                <a:gs pos="0">
                  <a:srgbClr val="00E0D0"/>
                </a:gs>
                <a:gs pos="100000">
                  <a:srgbClr val="7363A8"/>
                </a:gs>
              </a:gsLst>
              <a:lin ang="5400000" scaled="1"/>
            </a:gradFill>
            <a:prstDash val="dash"/>
          </a:ln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rgbClr val="E951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B3D54F5-515B-48DC-585D-B61486F471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700454">
            <a:off x="1625647" y="3395656"/>
            <a:ext cx="996434" cy="78391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7FA47E-4664-45A8-4B41-5B8CBAC60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8" y="574998"/>
            <a:ext cx="8648689" cy="875820"/>
          </a:xfrm>
          <a:solidFill>
            <a:schemeClr val="bg1"/>
          </a:solidFill>
        </p:spPr>
        <p:txBody>
          <a:bodyPr lIns="21600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280C14CD-9862-CB6B-2EE0-10F9117D9B01}"/>
              </a:ext>
            </a:extLst>
          </p:cNvPr>
          <p:cNvCxnSpPr/>
          <p:nvPr userDrawn="1"/>
        </p:nvCxnSpPr>
        <p:spPr>
          <a:xfrm>
            <a:off x="3653870" y="1457953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00E0D0"/>
            </a:solidFill>
            <a:prstDash val="solid"/>
            <a:miter lim="800000"/>
          </a:ln>
          <a:effectLst/>
        </p:spPr>
      </p:cxnSp>
      <p:sp>
        <p:nvSpPr>
          <p:cNvPr id="5" name="Content placeholder 47" descr="Click icon to add picture">
            <a:extLst>
              <a:ext uri="{FF2B5EF4-FFF2-40B4-BE49-F238E27FC236}">
                <a16:creationId xmlns:a16="http://schemas.microsoft.com/office/drawing/2014/main" id="{AAD6B003-53D4-3514-1A45-9D624D5FE6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6352" y="1457953"/>
            <a:ext cx="3857488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2" name="Content placeholder 47" descr="Click icon to add picture">
            <a:extLst>
              <a:ext uri="{FF2B5EF4-FFF2-40B4-BE49-F238E27FC236}">
                <a16:creationId xmlns:a16="http://schemas.microsoft.com/office/drawing/2014/main" id="{BA67F8FE-4FA9-AC23-4081-81C73DAD05F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086120" y="3344033"/>
            <a:ext cx="1191149" cy="944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add interest</a:t>
            </a:r>
          </a:p>
        </p:txBody>
      </p:sp>
      <p:sp>
        <p:nvSpPr>
          <p:cNvPr id="6" name="Content placeholder 47" descr="Click icon to add picture">
            <a:extLst>
              <a:ext uri="{FF2B5EF4-FFF2-40B4-BE49-F238E27FC236}">
                <a16:creationId xmlns:a16="http://schemas.microsoft.com/office/drawing/2014/main" id="{E5A135DB-702E-70AE-1CB1-ED2509ACFCD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712255" y="1967335"/>
            <a:ext cx="1191149" cy="944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add interest</a:t>
            </a:r>
          </a:p>
        </p:txBody>
      </p:sp>
      <p:sp>
        <p:nvSpPr>
          <p:cNvPr id="7" name="Content placeholder 47" descr="Click icon to add picture">
            <a:extLst>
              <a:ext uri="{FF2B5EF4-FFF2-40B4-BE49-F238E27FC236}">
                <a16:creationId xmlns:a16="http://schemas.microsoft.com/office/drawing/2014/main" id="{78434FD1-4E84-45F9-5192-D8707080113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897021" y="4022012"/>
            <a:ext cx="1191149" cy="944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add interest</a:t>
            </a:r>
          </a:p>
        </p:txBody>
      </p:sp>
    </p:spTree>
    <p:extLst>
      <p:ext uri="{BB962C8B-B14F-4D97-AF65-F5344CB8AC3E}">
        <p14:creationId xmlns:p14="http://schemas.microsoft.com/office/powerpoint/2010/main" val="417529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 1049">
            <a:extLst>
              <a:ext uri="{FF2B5EF4-FFF2-40B4-BE49-F238E27FC236}">
                <a16:creationId xmlns:a16="http://schemas.microsoft.com/office/drawing/2014/main" id="{3A6F7A5C-2D1D-C582-30B8-C97B2ABB54B4}"/>
              </a:ext>
            </a:extLst>
          </p:cNvPr>
          <p:cNvSpPr/>
          <p:nvPr userDrawn="1"/>
        </p:nvSpPr>
        <p:spPr>
          <a:xfrm>
            <a:off x="-104447" y="1108779"/>
            <a:ext cx="12364904" cy="1683611"/>
          </a:xfrm>
          <a:prstGeom prst="rect">
            <a:avLst/>
          </a:prstGeom>
          <a:solidFill>
            <a:schemeClr val="tx2">
              <a:lumMod val="10000"/>
              <a:lumOff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8866FD03-DBD5-2A56-944D-BEE35483C6AB}"/>
              </a:ext>
            </a:extLst>
          </p:cNvPr>
          <p:cNvSpPr/>
          <p:nvPr userDrawn="1"/>
        </p:nvSpPr>
        <p:spPr>
          <a:xfrm>
            <a:off x="-97554" y="5971382"/>
            <a:ext cx="12364904" cy="92759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AB4BF2EF-A895-D48C-E781-6A1E2395371F}"/>
              </a:ext>
            </a:extLst>
          </p:cNvPr>
          <p:cNvSpPr/>
          <p:nvPr userDrawn="1"/>
        </p:nvSpPr>
        <p:spPr>
          <a:xfrm>
            <a:off x="-86452" y="2775449"/>
            <a:ext cx="12364904" cy="3192186"/>
          </a:xfrm>
          <a:prstGeom prst="rect">
            <a:avLst/>
          </a:prstGeom>
          <a:solidFill>
            <a:srgbClr val="E8D9B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8D06CE-A618-1A1F-478E-D7FA4F763016}"/>
              </a:ext>
            </a:extLst>
          </p:cNvPr>
          <p:cNvSpPr/>
          <p:nvPr userDrawn="1"/>
        </p:nvSpPr>
        <p:spPr>
          <a:xfrm>
            <a:off x="6901206" y="0"/>
            <a:ext cx="3055233" cy="106537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E2FF97-AE0E-9A02-77E4-FD87E01B2AA1}"/>
              </a:ext>
            </a:extLst>
          </p:cNvPr>
          <p:cNvSpPr txBox="1"/>
          <p:nvPr userDrawn="1"/>
        </p:nvSpPr>
        <p:spPr>
          <a:xfrm>
            <a:off x="7272462" y="695922"/>
            <a:ext cx="2452592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Headline Sponsor</a:t>
            </a: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062F316C-FCDD-4DB9-2071-6E4C48FC7C7D}"/>
              </a:ext>
            </a:extLst>
          </p:cNvPr>
          <p:cNvSpPr/>
          <p:nvPr userDrawn="1"/>
        </p:nvSpPr>
        <p:spPr>
          <a:xfrm>
            <a:off x="9956440" y="0"/>
            <a:ext cx="2235560" cy="1083256"/>
          </a:xfrm>
          <a:prstGeom prst="rect">
            <a:avLst/>
          </a:prstGeom>
          <a:solidFill>
            <a:srgbClr val="F6EE8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F1BCB37A-11E6-F24B-96B5-82DE8E2B8B0C}"/>
              </a:ext>
            </a:extLst>
          </p:cNvPr>
          <p:cNvSpPr txBox="1"/>
          <p:nvPr userDrawn="1"/>
        </p:nvSpPr>
        <p:spPr>
          <a:xfrm>
            <a:off x="9935455" y="713359"/>
            <a:ext cx="225654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Community Sponsor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7B547452-1DD3-73E8-A68F-88DACE5EA2BC}"/>
              </a:ext>
            </a:extLst>
          </p:cNvPr>
          <p:cNvSpPr txBox="1"/>
          <p:nvPr userDrawn="1"/>
        </p:nvSpPr>
        <p:spPr>
          <a:xfrm>
            <a:off x="11132" y="6001316"/>
            <a:ext cx="1958241" cy="276999"/>
          </a:xfrm>
          <a:prstGeom prst="rect">
            <a:avLst/>
          </a:prstGeom>
        </p:spPr>
        <p:txBody>
          <a:bodyPr wrap="square" lIns="180000" rtlCol="0"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Supporting Sponsors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E98FB500-44FA-2FE5-9C95-CDA021E817F1}"/>
              </a:ext>
            </a:extLst>
          </p:cNvPr>
          <p:cNvSpPr txBox="1"/>
          <p:nvPr userDrawn="1"/>
        </p:nvSpPr>
        <p:spPr>
          <a:xfrm>
            <a:off x="11132" y="2792015"/>
            <a:ext cx="1944172" cy="276999"/>
          </a:xfrm>
          <a:prstGeom prst="rect">
            <a:avLst/>
          </a:prstGeom>
        </p:spPr>
        <p:txBody>
          <a:bodyPr wrap="square" lIns="180000" rtlCol="0"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Gold Sponsors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33A75E38-8515-DE5E-7798-D001CD5F056B}"/>
              </a:ext>
            </a:extLst>
          </p:cNvPr>
          <p:cNvSpPr txBox="1"/>
          <p:nvPr userDrawn="1"/>
        </p:nvSpPr>
        <p:spPr>
          <a:xfrm>
            <a:off x="-10282" y="1116738"/>
            <a:ext cx="1979653" cy="276999"/>
          </a:xfrm>
          <a:prstGeom prst="rect">
            <a:avLst/>
          </a:prstGeom>
        </p:spPr>
        <p:txBody>
          <a:bodyPr wrap="square" lIns="180000" rtlCol="0"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Platinum Sponsors</a:t>
            </a:r>
          </a:p>
        </p:txBody>
      </p:sp>
    </p:spTree>
    <p:extLst>
      <p:ext uri="{BB962C8B-B14F-4D97-AF65-F5344CB8AC3E}">
        <p14:creationId xmlns:p14="http://schemas.microsoft.com/office/powerpoint/2010/main" val="1734904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76" y="282679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gradFill>
            <a:gsLst>
              <a:gs pos="100000">
                <a:srgbClr val="E7E6E6"/>
              </a:gs>
              <a:gs pos="0">
                <a:srgbClr val="00E0D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gradFill>
            <a:gsLst>
              <a:gs pos="100000">
                <a:srgbClr val="E7E6E6"/>
              </a:gs>
              <a:gs pos="0">
                <a:srgbClr val="00E0D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gradFill>
            <a:gsLst>
              <a:gs pos="0">
                <a:srgbClr val="E7E6E6"/>
              </a:gs>
              <a:gs pos="100000">
                <a:srgbClr val="00E0D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gradFill>
            <a:gsLst>
              <a:gs pos="100000">
                <a:srgbClr val="E7E6E6"/>
              </a:gs>
              <a:gs pos="0">
                <a:srgbClr val="00E0D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gradFill>
            <a:gsLst>
              <a:gs pos="0">
                <a:srgbClr val="E7E6E6"/>
              </a:gs>
              <a:gs pos="100000">
                <a:srgbClr val="00E0D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4BBBC4"/>
                </a:gs>
                <a:gs pos="100000">
                  <a:srgbClr val="7363A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4BBBC4"/>
                </a:gs>
                <a:gs pos="100000">
                  <a:srgbClr val="7363A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4BBBC4"/>
                </a:gs>
                <a:gs pos="100000">
                  <a:srgbClr val="7363A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4BBBC4"/>
                </a:gs>
                <a:gs pos="100000">
                  <a:srgbClr val="7363A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D63CF61-0674-5E14-6374-920C2F1DA8B4}"/>
              </a:ext>
            </a:extLst>
          </p:cNvPr>
          <p:cNvSpPr/>
          <p:nvPr userDrawn="1"/>
        </p:nvSpPr>
        <p:spPr>
          <a:xfrm>
            <a:off x="7332109" y="5873794"/>
            <a:ext cx="1912728" cy="984207"/>
          </a:xfrm>
          <a:custGeom>
            <a:avLst/>
            <a:gdLst>
              <a:gd name="connsiteX0" fmla="*/ 953758 w 1912728"/>
              <a:gd name="connsiteY0" fmla="*/ 0 h 984207"/>
              <a:gd name="connsiteX1" fmla="*/ 1912728 w 1912728"/>
              <a:gd name="connsiteY1" fmla="*/ 536292 h 984207"/>
              <a:gd name="connsiteX2" fmla="*/ 1912266 w 1912728"/>
              <a:gd name="connsiteY2" fmla="*/ 984207 h 984207"/>
              <a:gd name="connsiteX3" fmla="*/ 0 w 1912728"/>
              <a:gd name="connsiteY3" fmla="*/ 984207 h 984207"/>
              <a:gd name="connsiteX4" fmla="*/ 0 w 1912728"/>
              <a:gd name="connsiteY4" fmla="*/ 538834 h 984207"/>
              <a:gd name="connsiteX5" fmla="*/ 953758 w 1912728"/>
              <a:gd name="connsiteY5" fmla="*/ 0 h 98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728" h="984207">
                <a:moveTo>
                  <a:pt x="953758" y="0"/>
                </a:moveTo>
                <a:lnTo>
                  <a:pt x="1912728" y="536292"/>
                </a:lnTo>
                <a:lnTo>
                  <a:pt x="1912266" y="984207"/>
                </a:lnTo>
                <a:lnTo>
                  <a:pt x="0" y="984207"/>
                </a:lnTo>
                <a:lnTo>
                  <a:pt x="0" y="538834"/>
                </a:lnTo>
                <a:lnTo>
                  <a:pt x="953758" y="0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4BBBC4"/>
                </a:gs>
                <a:gs pos="100000">
                  <a:srgbClr val="7363A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GB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42E92D25-8432-D014-6C6C-A06CC833A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61862">
            <a:off x="10541774" y="1116249"/>
            <a:ext cx="1684923" cy="1325563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0DFF554-13A7-2B17-D146-0E718A19A789}"/>
              </a:ext>
            </a:extLst>
          </p:cNvPr>
          <p:cNvSpPr/>
          <p:nvPr userDrawn="1"/>
        </p:nvSpPr>
        <p:spPr>
          <a:xfrm>
            <a:off x="7310847" y="12889"/>
            <a:ext cx="1912032" cy="937448"/>
          </a:xfrm>
          <a:custGeom>
            <a:avLst/>
            <a:gdLst>
              <a:gd name="connsiteX0" fmla="*/ 0 w 1912032"/>
              <a:gd name="connsiteY0" fmla="*/ 0 h 937448"/>
              <a:gd name="connsiteX1" fmla="*/ 1912032 w 1912032"/>
              <a:gd name="connsiteY1" fmla="*/ 0 h 937448"/>
              <a:gd name="connsiteX2" fmla="*/ 1911621 w 1912032"/>
              <a:gd name="connsiteY2" fmla="*/ 401488 h 937448"/>
              <a:gd name="connsiteX3" fmla="*/ 956364 w 1912032"/>
              <a:gd name="connsiteY3" fmla="*/ 937448 h 937448"/>
              <a:gd name="connsiteX4" fmla="*/ 0 w 1912032"/>
              <a:gd name="connsiteY4" fmla="*/ 401410 h 937448"/>
              <a:gd name="connsiteX5" fmla="*/ 0 w 1912032"/>
              <a:gd name="connsiteY5" fmla="*/ 0 h 93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032" h="937448">
                <a:moveTo>
                  <a:pt x="0" y="0"/>
                </a:moveTo>
                <a:lnTo>
                  <a:pt x="1912032" y="0"/>
                </a:lnTo>
                <a:lnTo>
                  <a:pt x="1911621" y="401488"/>
                </a:lnTo>
                <a:lnTo>
                  <a:pt x="956364" y="937448"/>
                </a:lnTo>
                <a:lnTo>
                  <a:pt x="0" y="40141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4BBBC4"/>
                </a:gs>
                <a:gs pos="100000">
                  <a:srgbClr val="7363A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/>
              <a:t>Click icon to add picture</a:t>
            </a:r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4941C1A-E856-9A0E-8DE3-AE9829E1CB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700454">
            <a:off x="4553517" y="712702"/>
            <a:ext cx="1684923" cy="1325563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33CC64-20D7-7602-46A7-B8D7D4F07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DCE9F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910EF20F-9BE9-033A-D5CF-C0E81A01E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638" r="46276"/>
          <a:stretch/>
        </p:blipFill>
        <p:spPr>
          <a:xfrm rot="5400000">
            <a:off x="4690376" y="-2556823"/>
            <a:ext cx="8829823" cy="10520337"/>
          </a:xfrm>
          <a:prstGeom prst="rect">
            <a:avLst/>
          </a:prstGeom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  <a:noFill/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41071"/>
            <a:ext cx="4441188" cy="2775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F9158F9-840A-056E-53C7-B6FB442AB3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49" t="1" b="-2876"/>
          <a:stretch/>
        </p:blipFill>
        <p:spPr>
          <a:xfrm rot="18047890">
            <a:off x="-1167292" y="-928723"/>
            <a:ext cx="10349527" cy="8684527"/>
          </a:xfrm>
          <a:prstGeom prst="rect">
            <a:avLst/>
          </a:prstGeom>
        </p:spPr>
      </p:pic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122" y="1477108"/>
            <a:ext cx="4441188" cy="15708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110730" y="2041026"/>
            <a:ext cx="2502359" cy="2502849"/>
          </a:xfrm>
          <a:prstGeom prst="ellipse">
            <a:avLst/>
          </a:prstGeom>
          <a:solidFill>
            <a:schemeClr val="bg1"/>
          </a:solidFill>
          <a:ln w="63500">
            <a:solidFill>
              <a:srgbClr val="4BBBC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9771" y="2669999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1705623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8" y="984750"/>
            <a:ext cx="10889795" cy="1115434"/>
          </a:xfrm>
          <a:solidFill>
            <a:srgbClr val="F8F6F5">
              <a:alpha val="88000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9D08A84-9C8E-66C7-6D83-47526899D8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5092" y="-459177"/>
            <a:ext cx="1942221" cy="152798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CBAF09-3E46-547F-D301-81E04522E7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375" y="2159392"/>
            <a:ext cx="10890250" cy="43604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26943"/>
            <a:ext cx="10515600" cy="3850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3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C7459CBD-F749-72E9-C457-BB62F506508D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165240" y="156289"/>
            <a:ext cx="2141009" cy="5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3" r:id="rId2"/>
    <p:sldLayoutId id="2147483672" r:id="rId3"/>
    <p:sldLayoutId id="2147483669" r:id="rId4"/>
    <p:sldLayoutId id="2147483652" r:id="rId5"/>
    <p:sldLayoutId id="2147483651" r:id="rId6"/>
    <p:sldLayoutId id="2147483653" r:id="rId7"/>
    <p:sldLayoutId id="2147483671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8" r:id="rId15"/>
    <p:sldLayoutId id="2147483661" r:id="rId16"/>
    <p:sldLayoutId id="2147483662" r:id="rId17"/>
    <p:sldLayoutId id="2147483663" r:id="rId18"/>
    <p:sldLayoutId id="2147483664" r:id="rId19"/>
    <p:sldLayoutId id="2147483675" r:id="rId20"/>
    <p:sldLayoutId id="2147483676" r:id="rId21"/>
    <p:sldLayoutId id="2147483665" r:id="rId22"/>
    <p:sldLayoutId id="2147483703" r:id="rId23"/>
    <p:sldLayoutId id="2147483704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enor.com/search/cat-typing-gifs" TargetMode="External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scs25-copilot-studio" TargetMode="Externa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26.svg"/><Relationship Id="rId3" Type="http://schemas.openxmlformats.org/officeDocument/2006/relationships/image" Target="../media/image24.svg"/><Relationship Id="rId7" Type="http://schemas.openxmlformats.org/officeDocument/2006/relationships/image" Target="../media/image31.svg"/><Relationship Id="rId12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8.svg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3.sv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37.svg"/><Relationship Id="rId21" Type="http://schemas.openxmlformats.org/officeDocument/2006/relationships/image" Target="../media/image55.sv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5" Type="http://schemas.openxmlformats.org/officeDocument/2006/relationships/image" Target="../media/image59.sv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24" Type="http://schemas.openxmlformats.org/officeDocument/2006/relationships/image" Target="../media/image58.png"/><Relationship Id="rId5" Type="http://schemas.openxmlformats.org/officeDocument/2006/relationships/image" Target="../media/image39.svg"/><Relationship Id="rId15" Type="http://schemas.openxmlformats.org/officeDocument/2006/relationships/image" Target="../media/image49.svg"/><Relationship Id="rId23" Type="http://schemas.openxmlformats.org/officeDocument/2006/relationships/image" Target="../media/image57.svg"/><Relationship Id="rId28" Type="http://schemas.openxmlformats.org/officeDocument/2006/relationships/image" Target="../media/image62.png"/><Relationship Id="rId10" Type="http://schemas.openxmlformats.org/officeDocument/2006/relationships/image" Target="../media/image44.png"/><Relationship Id="rId19" Type="http://schemas.openxmlformats.org/officeDocument/2006/relationships/image" Target="../media/image53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Lab 03: Custom Connectors</a:t>
            </a:r>
            <a:endParaRPr lang="en-US"/>
          </a:p>
        </p:txBody>
      </p:sp>
      <p:pic>
        <p:nvPicPr>
          <p:cNvPr id="30" name="Picture placeholder 29" descr="Picture of a group of people attending a conferenece">
            <a:extLst>
              <a:ext uri="{FF2B5EF4-FFF2-40B4-BE49-F238E27FC236}">
                <a16:creationId xmlns:a16="http://schemas.microsoft.com/office/drawing/2014/main" id="{18C88B4D-F554-49C2-A23C-DFE94D4C835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1015" r="2101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58497" y="384518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A546E-FE67-0B78-DD89-D4B106B1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/>
              <a:t>Lab Time!</a:t>
            </a:r>
          </a:p>
        </p:txBody>
      </p:sp>
      <p:pic>
        <p:nvPicPr>
          <p:cNvPr id="4" name="Picture 3" descr="A cat sitting on a chair with a computer&#10;&#10;Description automatically generated">
            <a:extLst>
              <a:ext uri="{FF2B5EF4-FFF2-40B4-BE49-F238E27FC236}">
                <a16:creationId xmlns:a16="http://schemas.microsoft.com/office/drawing/2014/main" id="{31897A2F-6F78-7CF9-C204-E79A91007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3209" y="2356498"/>
            <a:ext cx="7485582" cy="42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7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63286-4FC9-A73A-24E0-CF5E96F4B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FAFC-600B-2FD9-8733-715FBE42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03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09404-4FF5-109A-D679-A631D47DCB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Custom Connectors</a:t>
            </a:r>
          </a:p>
          <a:p>
            <a:endParaRPr lang="en-US" sz="3200" dirty="0">
              <a:solidFill>
                <a:schemeClr val="accent1"/>
              </a:solidFill>
            </a:endParaRPr>
          </a:p>
          <a:p>
            <a:r>
              <a:rPr lang="en-US" sz="32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https://aka.ms/scs25-copilot-studio</a:t>
            </a:r>
            <a:r>
              <a:rPr lang="en-US" sz="3200" dirty="0">
                <a:solidFill>
                  <a:schemeClr val="accent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36724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1280" y="2119250"/>
            <a:ext cx="5028261" cy="959883"/>
          </a:xfrm>
        </p:spPr>
        <p:txBody>
          <a:bodyPr/>
          <a:lstStyle/>
          <a:p>
            <a:r>
              <a:rPr lang="en-US"/>
              <a:t>Please provide feedback</a:t>
            </a:r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100C4A-B122-1ECB-9571-43DA9F891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065" y="1858108"/>
            <a:ext cx="5080147" cy="1570892"/>
          </a:xfrm>
        </p:spPr>
        <p:txBody>
          <a:bodyPr/>
          <a:lstStyle/>
          <a:p>
            <a:r>
              <a:rPr lang="de-DE"/>
              <a:t>Custom </a:t>
            </a:r>
            <a:r>
              <a:rPr lang="de-DE" err="1"/>
              <a:t>Connectors</a:t>
            </a:r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B4B2EF-DEF0-88B5-44CA-3A5D6DBBCD6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0883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7AF58E-791C-7D78-B6EE-E713E944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766"/>
            <a:ext cx="12192000" cy="4876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0A50ED-9A08-D017-4E13-ADEAA0430460}"/>
              </a:ext>
            </a:extLst>
          </p:cNvPr>
          <p:cNvSpPr/>
          <p:nvPr/>
        </p:nvSpPr>
        <p:spPr>
          <a:xfrm>
            <a:off x="0" y="1123122"/>
            <a:ext cx="12192000" cy="207264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496C54-4E1D-882E-8C73-0257A9407B44}"/>
              </a:ext>
            </a:extLst>
          </p:cNvPr>
          <p:cNvSpPr/>
          <p:nvPr/>
        </p:nvSpPr>
        <p:spPr>
          <a:xfrm>
            <a:off x="0" y="0"/>
            <a:ext cx="12192000" cy="1123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1000</a:t>
            </a:r>
          </a:p>
        </p:txBody>
      </p:sp>
      <p:sp>
        <p:nvSpPr>
          <p:cNvPr id="9" name="Title 1" descr="Slide Header - Microsoft Power Platform">
            <a:extLst>
              <a:ext uri="{FF2B5EF4-FFF2-40B4-BE49-F238E27FC236}">
                <a16:creationId xmlns:a16="http://schemas.microsoft.com/office/drawing/2014/main" id="{14EB1B76-2BF9-DC26-2BF5-85A63F37EBD2}"/>
              </a:ext>
            </a:extLst>
          </p:cNvPr>
          <p:cNvSpPr txBox="1">
            <a:spLocks/>
          </p:cNvSpPr>
          <p:nvPr/>
        </p:nvSpPr>
        <p:spPr>
          <a:xfrm>
            <a:off x="503979" y="251660"/>
            <a:ext cx="11052277" cy="757914"/>
          </a:xfrm>
          <a:prstGeom prst="rect">
            <a:avLst/>
          </a:prstGeom>
        </p:spPr>
        <p:txBody>
          <a:bodyPr vert="horz" wrap="square" lIns="0" tIns="161356" rIns="0" bIns="0" rtlCol="0" anchor="t">
            <a:no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15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0" i="0" u="none" strike="noStrike" kern="1200" cap="none" spc="-147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1</a:t>
            </a:r>
            <a:r>
              <a:rPr lang="en-US" sz="3100" spc="-147">
                <a:latin typeface="Segoe UI Semibold"/>
                <a:cs typeface="Segoe UI"/>
              </a:rPr>
              <a:t>500+</a:t>
            </a:r>
            <a:r>
              <a:rPr kumimoji="0" lang="en-US" sz="3100" b="0" i="0" u="none" strike="noStrike" kern="1200" cap="none" spc="-147" normalizeH="0" baseline="0" noProof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 Connectors</a:t>
            </a:r>
          </a:p>
        </p:txBody>
      </p:sp>
    </p:spTree>
    <p:extLst>
      <p:ext uri="{BB962C8B-B14F-4D97-AF65-F5344CB8AC3E}">
        <p14:creationId xmlns:p14="http://schemas.microsoft.com/office/powerpoint/2010/main" val="1096800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0000" decel="1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-6.1282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80CBF-59BA-37D3-3FAD-BB23C64A5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Why</a:t>
            </a:r>
            <a:r>
              <a:rPr lang="de-DE"/>
              <a:t> Custom </a:t>
            </a:r>
            <a:r>
              <a:rPr lang="de-DE" err="1"/>
              <a:t>Connectors</a:t>
            </a:r>
            <a:r>
              <a:rPr lang="de-DE"/>
              <a:t>?</a:t>
            </a:r>
          </a:p>
        </p:txBody>
      </p:sp>
      <p:graphicFrame>
        <p:nvGraphicFramePr>
          <p:cNvPr id="4" name="Content Placeholder 1">
            <a:extLst>
              <a:ext uri="{FF2B5EF4-FFF2-40B4-BE49-F238E27FC236}">
                <a16:creationId xmlns:a16="http://schemas.microsoft.com/office/drawing/2014/main" id="{4C3459CD-FC5D-F37B-4B35-69DC12949A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5530272"/>
              </p:ext>
            </p:extLst>
          </p:nvPr>
        </p:nvGraphicFramePr>
        <p:xfrm>
          <a:off x="767606" y="2204900"/>
          <a:ext cx="10515600" cy="4492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3499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20D592-C47D-480E-9FCE-0B6AA5539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B20D592-C47D-480E-9FCE-0B6AA5539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544F2F-7B63-4213-B3D8-8A72732819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0F544F2F-7B63-4213-B3D8-8A72732819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92899B-6826-4880-BD30-CE5A016393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B892899B-6826-4880-BD30-CE5A016393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A01F27A-888E-2946-8A1D-4B045648A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1A01F27A-888E-2946-8A1D-4B045648A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2D85D1-7D67-444D-9A41-41C918CEF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DE2D85D1-7D67-444D-9A41-41C918CEFE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4A705B-EEDA-434B-8B6C-077FD6D02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0D4A705B-EEDA-434B-8B6C-077FD6D026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E7D6168-C4D6-2142-946D-F987B11DC3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0E7D6168-C4D6-2142-946D-F987B11DC3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3F1809-99B3-8545-A407-E4AE552A2F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dgm id="{073F1809-99B3-8545-A407-E4AE552A2F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AFDF66-6F82-8C4E-8FBB-993A3F995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16AFDF66-6F82-8C4E-8FBB-993A3F9950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B343D8-EDF9-FC45-ADEC-318FCA603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A8B343D8-EDF9-FC45-ADEC-318FCA603F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07B535-30CF-BF43-9056-2F9D04F12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graphicEl>
                                              <a:dgm id="{2E07B535-30CF-BF43-9056-2F9D04F122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6EB4A7-2A1D-254E-AFF9-EE793CA339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396EB4A7-2A1D-254E-AFF9-EE793CA339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1738E3-D0C1-7E4F-A649-8173334098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BD1738E3-D0C1-7E4F-A649-8173334098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0C978E-39CC-8342-A037-A980F2C541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B90C978E-39CC-8342-A037-A980F2C541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8E28535-9588-F042-84CD-981B7152F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graphicEl>
                                              <a:dgm id="{18E28535-9588-F042-84CD-981B7152F4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E6F34-5C02-7DCB-7A9C-BA78D4B41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23A8C2-98BD-9978-6066-0952A171A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065" y="1858108"/>
            <a:ext cx="5080147" cy="1570892"/>
          </a:xfrm>
        </p:spPr>
        <p:txBody>
          <a:bodyPr/>
          <a:lstStyle/>
          <a:p>
            <a:r>
              <a:rPr lang="de-DE" err="1"/>
              <a:t>How</a:t>
            </a:r>
            <a:r>
              <a:rPr lang="de-DE"/>
              <a:t> do </a:t>
            </a:r>
            <a:r>
              <a:rPr lang="de-DE" err="1"/>
              <a:t>they</a:t>
            </a:r>
            <a:r>
              <a:rPr lang="de-DE"/>
              <a:t> </a:t>
            </a:r>
            <a:r>
              <a:rPr lang="de-DE" err="1"/>
              <a:t>work</a:t>
            </a:r>
            <a:r>
              <a:rPr lang="de-DE"/>
              <a:t>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601E82-4189-7171-28D1-CDDA4E39947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0297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6FC809F4-3325-5AE0-996B-48C1E6EC7A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0593204"/>
              </p:ext>
            </p:extLst>
          </p:nvPr>
        </p:nvGraphicFramePr>
        <p:xfrm>
          <a:off x="655639" y="1408113"/>
          <a:ext cx="5440362" cy="481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916134A6-C44E-76B4-7923-15AC5977697A}"/>
              </a:ext>
            </a:extLst>
          </p:cNvPr>
          <p:cNvSpPr/>
          <p:nvPr/>
        </p:nvSpPr>
        <p:spPr>
          <a:xfrm>
            <a:off x="6878052" y="5039592"/>
            <a:ext cx="4064000" cy="10160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1CE1E1-E92B-7E5B-079D-6381554B463B}"/>
              </a:ext>
            </a:extLst>
          </p:cNvPr>
          <p:cNvSpPr/>
          <p:nvPr/>
        </p:nvSpPr>
        <p:spPr>
          <a:xfrm>
            <a:off x="6869344" y="1011357"/>
            <a:ext cx="4368800" cy="1517226"/>
          </a:xfrm>
          <a:prstGeom prst="ellipse">
            <a:avLst/>
          </a:prstGeom>
          <a:solidFill>
            <a:srgbClr val="0078D4">
              <a:tint val="50000"/>
              <a:alpha val="4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/>
          <a:lstStyle/>
          <a:p>
            <a:endParaRPr lang="en-NL"/>
          </a:p>
        </p:txBody>
      </p:sp>
      <p:sp>
        <p:nvSpPr>
          <p:cNvPr id="10" name="Arrow: Down 7">
            <a:extLst>
              <a:ext uri="{FF2B5EF4-FFF2-40B4-BE49-F238E27FC236}">
                <a16:creationId xmlns:a16="http://schemas.microsoft.com/office/drawing/2014/main" id="{DBC5B82C-1DBA-45B5-0755-AE656FE5D7F6}"/>
              </a:ext>
            </a:extLst>
          </p:cNvPr>
          <p:cNvSpPr/>
          <p:nvPr/>
        </p:nvSpPr>
        <p:spPr>
          <a:xfrm>
            <a:off x="8637184" y="4726530"/>
            <a:ext cx="846666" cy="541866"/>
          </a:xfrm>
          <a:prstGeom prst="downArrow">
            <a:avLst/>
          </a:prstGeom>
          <a:solidFill>
            <a:schemeClr val="accent1"/>
          </a:solidFill>
          <a:ln w="10795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/>
          <a:lstStyle/>
          <a:p>
            <a:endParaRPr lang="en-NL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3EED94-E56E-56FA-7A99-BFA7EFB01AD3}"/>
              </a:ext>
            </a:extLst>
          </p:cNvPr>
          <p:cNvGrpSpPr/>
          <p:nvPr/>
        </p:nvGrpSpPr>
        <p:grpSpPr>
          <a:xfrm>
            <a:off x="7028517" y="5160024"/>
            <a:ext cx="4064000" cy="1016000"/>
            <a:chOff x="2031999" y="4368800"/>
            <a:chExt cx="4064000" cy="1016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12F40FE-0815-F309-DED8-8E93DD03D4B0}"/>
                </a:ext>
              </a:extLst>
            </p:cNvPr>
            <p:cNvSpPr/>
            <p:nvPr/>
          </p:nvSpPr>
          <p:spPr>
            <a:xfrm>
              <a:off x="2031999" y="4368800"/>
              <a:ext cx="4064000" cy="10160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endParaRPr lang="en-NL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A9FE5C-4EF0-D071-815A-4ED478CC68D6}"/>
                </a:ext>
              </a:extLst>
            </p:cNvPr>
            <p:cNvSpPr txBox="1"/>
            <p:nvPr/>
          </p:nvSpPr>
          <p:spPr>
            <a:xfrm>
              <a:off x="2031999" y="4368800"/>
              <a:ext cx="4064000" cy="10160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241808" tIns="241808" rIns="241808" bIns="241808" numCol="1" spcCol="1270" anchor="ctr" anchorCtr="0">
              <a:noAutofit/>
            </a:bodyPr>
            <a:lstStyle/>
            <a:p>
              <a:pPr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3400">
                  <a:latin typeface="Segoe UI Light" panose="020B0502040204020203" pitchFamily="34" charset="0"/>
                  <a:ea typeface="Cascadia Code" panose="020B0609020000020004" pitchFamily="49" charset="0"/>
                  <a:cs typeface="Arial" panose="020B0604020202020204" pitchFamily="34" charset="0"/>
                </a:rPr>
                <a:t>Connector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097F3D-30F2-5FD4-E79B-61569DD4E9E3}"/>
              </a:ext>
            </a:extLst>
          </p:cNvPr>
          <p:cNvGrpSpPr/>
          <p:nvPr/>
        </p:nvGrpSpPr>
        <p:grpSpPr>
          <a:xfrm>
            <a:off x="8457691" y="2645762"/>
            <a:ext cx="1524000" cy="1524000"/>
            <a:chOff x="3461173" y="1854538"/>
            <a:chExt cx="1524000" cy="1524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79C4DF3-5B6C-05DB-1CFB-33303FF0C394}"/>
                </a:ext>
              </a:extLst>
            </p:cNvPr>
            <p:cNvSpPr/>
            <p:nvPr/>
          </p:nvSpPr>
          <p:spPr>
            <a:xfrm>
              <a:off x="3461173" y="1854538"/>
              <a:ext cx="1524000" cy="1524000"/>
            </a:xfrm>
            <a:prstGeom prst="ellipse">
              <a:avLst/>
            </a:prstGeom>
            <a:solidFill>
              <a:srgbClr val="243A5E">
                <a:hueOff val="0"/>
                <a:satOff val="0"/>
                <a:lumOff val="0"/>
                <a:alphaOff val="0"/>
              </a:srgbClr>
            </a:solidFill>
            <a:ln w="10795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/>
            <a:lstStyle/>
            <a:p>
              <a:endParaRPr lang="en-NL"/>
            </a:p>
          </p:txBody>
        </p:sp>
        <p:sp>
          <p:nvSpPr>
            <p:cNvPr id="16" name="Oval 8">
              <a:extLst>
                <a:ext uri="{FF2B5EF4-FFF2-40B4-BE49-F238E27FC236}">
                  <a16:creationId xmlns:a16="http://schemas.microsoft.com/office/drawing/2014/main" id="{6F976CCE-FDE6-19F7-7E7A-D3103E338067}"/>
                </a:ext>
              </a:extLst>
            </p:cNvPr>
            <p:cNvSpPr txBox="1"/>
            <p:nvPr/>
          </p:nvSpPr>
          <p:spPr>
            <a:xfrm>
              <a:off x="3684358" y="2077723"/>
              <a:ext cx="1077630" cy="10776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Segoe UI Light" panose="020B0502040204020203" pitchFamily="34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Binary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1781B9-5D37-DC94-3DD2-D58C5908F7F3}"/>
              </a:ext>
            </a:extLst>
          </p:cNvPr>
          <p:cNvGrpSpPr/>
          <p:nvPr/>
        </p:nvGrpSpPr>
        <p:grpSpPr>
          <a:xfrm>
            <a:off x="7367184" y="1502424"/>
            <a:ext cx="1524000" cy="1524000"/>
            <a:chOff x="2370666" y="711200"/>
            <a:chExt cx="1524000" cy="1524000"/>
          </a:xfrm>
          <a:solidFill>
            <a:schemeClr val="accent1"/>
          </a:solidFill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4EBD1E6-8D4F-6161-95EE-92CA4CDB5A12}"/>
                </a:ext>
              </a:extLst>
            </p:cNvPr>
            <p:cNvSpPr/>
            <p:nvPr/>
          </p:nvSpPr>
          <p:spPr>
            <a:xfrm>
              <a:off x="2370666" y="711200"/>
              <a:ext cx="1524000" cy="1524000"/>
            </a:xfrm>
            <a:prstGeom prst="ellipse">
              <a:avLst/>
            </a:prstGeom>
            <a:grpFill/>
            <a:ln w="10795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/>
            <a:lstStyle/>
            <a:p>
              <a:endParaRPr lang="en-NL"/>
            </a:p>
          </p:txBody>
        </p:sp>
        <p:sp>
          <p:nvSpPr>
            <p:cNvPr id="19" name="Oval 10">
              <a:extLst>
                <a:ext uri="{FF2B5EF4-FFF2-40B4-BE49-F238E27FC236}">
                  <a16:creationId xmlns:a16="http://schemas.microsoft.com/office/drawing/2014/main" id="{BA7208D1-C9F5-79FA-3759-C31BCA861051}"/>
                </a:ext>
              </a:extLst>
            </p:cNvPr>
            <p:cNvSpPr txBox="1"/>
            <p:nvPr/>
          </p:nvSpPr>
          <p:spPr>
            <a:xfrm>
              <a:off x="2593851" y="934385"/>
              <a:ext cx="1077630" cy="107763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Segoe UI Light" panose="020B0502040204020203" pitchFamily="34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OpenAPI</a:t>
              </a:r>
            </a:p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Segoe UI Light" panose="020B0502040204020203" pitchFamily="34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Definition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1B12B3-0E79-1769-7CCA-993CE2E52D8E}"/>
              </a:ext>
            </a:extLst>
          </p:cNvPr>
          <p:cNvGrpSpPr/>
          <p:nvPr/>
        </p:nvGrpSpPr>
        <p:grpSpPr>
          <a:xfrm>
            <a:off x="8925051" y="1133954"/>
            <a:ext cx="1524000" cy="1524000"/>
            <a:chOff x="3928533" y="342730"/>
            <a:chExt cx="1524000" cy="1524000"/>
          </a:xfrm>
          <a:solidFill>
            <a:schemeClr val="accent2"/>
          </a:solidFill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191E7F0-0E12-23F5-982F-6A36360461D1}"/>
                </a:ext>
              </a:extLst>
            </p:cNvPr>
            <p:cNvSpPr/>
            <p:nvPr/>
          </p:nvSpPr>
          <p:spPr>
            <a:xfrm>
              <a:off x="3928533" y="342730"/>
              <a:ext cx="1524000" cy="1524000"/>
            </a:xfrm>
            <a:prstGeom prst="ellipse">
              <a:avLst/>
            </a:prstGeom>
            <a:grpFill/>
            <a:ln w="10795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/>
            <a:lstStyle/>
            <a:p>
              <a:endParaRPr lang="en-NL"/>
            </a:p>
          </p:txBody>
        </p:sp>
        <p:sp>
          <p:nvSpPr>
            <p:cNvPr id="22" name="Oval 12">
              <a:extLst>
                <a:ext uri="{FF2B5EF4-FFF2-40B4-BE49-F238E27FC236}">
                  <a16:creationId xmlns:a16="http://schemas.microsoft.com/office/drawing/2014/main" id="{AAC97E55-58CD-D5F2-3412-A2763B66A2C8}"/>
                </a:ext>
              </a:extLst>
            </p:cNvPr>
            <p:cNvSpPr txBox="1"/>
            <p:nvPr/>
          </p:nvSpPr>
          <p:spPr>
            <a:xfrm>
              <a:off x="4151718" y="565915"/>
              <a:ext cx="1077630" cy="107763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Segoe UI Light" panose="020B0502040204020203" pitchFamily="34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API Properties</a:t>
              </a:r>
            </a:p>
          </p:txBody>
        </p:sp>
      </p:grpSp>
      <p:sp>
        <p:nvSpPr>
          <p:cNvPr id="23" name="Shape 22">
            <a:extLst>
              <a:ext uri="{FF2B5EF4-FFF2-40B4-BE49-F238E27FC236}">
                <a16:creationId xmlns:a16="http://schemas.microsoft.com/office/drawing/2014/main" id="{E28C47B5-EBF5-17A8-B820-FF9F97C0D835}"/>
              </a:ext>
            </a:extLst>
          </p:cNvPr>
          <p:cNvSpPr/>
          <p:nvPr/>
        </p:nvSpPr>
        <p:spPr>
          <a:xfrm>
            <a:off x="6683077" y="827245"/>
            <a:ext cx="4741333" cy="3793066"/>
          </a:xfrm>
          <a:prstGeom prst="funnel">
            <a:avLst/>
          </a:prstGeom>
          <a:solidFill>
            <a:srgbClr val="FFFFFF">
              <a:alpha val="40000"/>
              <a:hueOff val="0"/>
              <a:satOff val="0"/>
              <a:lumOff val="0"/>
              <a:alphaOff val="0"/>
            </a:srgbClr>
          </a:solidFill>
          <a:ln w="9525" cap="flat" cmpd="sng" algn="ctr">
            <a:solidFill>
              <a:srgbClr val="0078D4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/>
          <a:lstStyle/>
          <a:p>
            <a:endParaRPr lang="nl-NL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5914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544F2F-7B63-4213-B3D8-8A72732819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0F544F2F-7B63-4213-B3D8-8A72732819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B20D592-C47D-480E-9FCE-0B6AA5539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AB20D592-C47D-480E-9FCE-0B6AA5539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892899B-6826-4880-BD30-CE5A016393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B892899B-6826-4880-BD30-CE5A016393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8E86EC3-3101-EF4C-AC3C-0C5A57B8DD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88E86EC3-3101-EF4C-AC3C-0C5A57B8DD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7F5382A-78D4-2545-B9BC-79C6ECC6CA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97F5382A-78D4-2545-B9BC-79C6ECC6CA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388BDD-34AD-444F-8860-BCD04DED2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7D388BDD-34AD-444F-8860-BCD04DED24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AB21787-2437-5343-8C43-EA065D0A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dgm id="{CAB21787-2437-5343-8C43-EA065D0A6A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04F77C8-6435-784B-B815-964C0B3B26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graphicEl>
                                              <a:dgm id="{D04F77C8-6435-784B-B815-964C0B3B26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BA057C-F6D6-8248-81D2-F99774D92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graphicEl>
                                              <a:dgm id="{D9BA057C-F6D6-8248-81D2-F99774D928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13">
            <a:extLst>
              <a:ext uri="{FF2B5EF4-FFF2-40B4-BE49-F238E27FC236}">
                <a16:creationId xmlns:a16="http://schemas.microsoft.com/office/drawing/2014/main" id="{3C2FBF93-18C4-9475-CF57-D66D7EF363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3330" y="2113333"/>
            <a:ext cx="922144" cy="9221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14">
            <a:extLst>
              <a:ext uri="{FF2B5EF4-FFF2-40B4-BE49-F238E27FC236}">
                <a16:creationId xmlns:a16="http://schemas.microsoft.com/office/drawing/2014/main" id="{4F0420EF-9F64-DBD6-777B-334F8E886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1333" y="4286588"/>
            <a:ext cx="818697" cy="818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k 16">
            <a:extLst>
              <a:ext uri="{FF2B5EF4-FFF2-40B4-BE49-F238E27FC236}">
                <a16:creationId xmlns:a16="http://schemas.microsoft.com/office/drawing/2014/main" id="{7FE38D27-13C9-BB60-4F35-A2E0253BD3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79782" y="2774737"/>
            <a:ext cx="1436793" cy="14367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0" name="Gerade Verbindung mit Pfeil 17">
            <a:extLst>
              <a:ext uri="{FF2B5EF4-FFF2-40B4-BE49-F238E27FC236}">
                <a16:creationId xmlns:a16="http://schemas.microsoft.com/office/drawing/2014/main" id="{167B244E-7597-CC7E-6F00-DEAF3AD1145C}"/>
              </a:ext>
            </a:extLst>
          </p:cNvPr>
          <p:cNvCxnSpPr>
            <a:cxnSpLocks/>
          </p:cNvCxnSpPr>
          <p:nvPr/>
        </p:nvCxnSpPr>
        <p:spPr>
          <a:xfrm>
            <a:off x="4371580" y="2935432"/>
            <a:ext cx="898636" cy="0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Gerade Verbindung mit Pfeil 18">
            <a:extLst>
              <a:ext uri="{FF2B5EF4-FFF2-40B4-BE49-F238E27FC236}">
                <a16:creationId xmlns:a16="http://schemas.microsoft.com/office/drawing/2014/main" id="{665FBD09-0F4B-4E73-5EAF-AD3B89B1CB86}"/>
              </a:ext>
            </a:extLst>
          </p:cNvPr>
          <p:cNvCxnSpPr>
            <a:cxnSpLocks/>
          </p:cNvCxnSpPr>
          <p:nvPr/>
        </p:nvCxnSpPr>
        <p:spPr>
          <a:xfrm flipH="1">
            <a:off x="4299601" y="3745008"/>
            <a:ext cx="904770" cy="0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itel 1">
            <a:extLst>
              <a:ext uri="{FF2B5EF4-FFF2-40B4-BE49-F238E27FC236}">
                <a16:creationId xmlns:a16="http://schemas.microsoft.com/office/drawing/2014/main" id="{3D63BDBC-8B59-25BE-C0A7-92D31109A63C}"/>
              </a:ext>
            </a:extLst>
          </p:cNvPr>
          <p:cNvSpPr txBox="1">
            <a:spLocks/>
          </p:cNvSpPr>
          <p:nvPr/>
        </p:nvSpPr>
        <p:spPr>
          <a:xfrm>
            <a:off x="4971157" y="2756710"/>
            <a:ext cx="1817101" cy="37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>
                <a:solidFill>
                  <a:schemeClr val="tx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Actions</a:t>
            </a:r>
          </a:p>
        </p:txBody>
      </p:sp>
      <p:cxnSp>
        <p:nvCxnSpPr>
          <p:cNvPr id="14" name="Gerade Verbindung mit Pfeil 21">
            <a:extLst>
              <a:ext uri="{FF2B5EF4-FFF2-40B4-BE49-F238E27FC236}">
                <a16:creationId xmlns:a16="http://schemas.microsoft.com/office/drawing/2014/main" id="{A1653086-6BDA-AF63-99BE-5A5597F544F0}"/>
              </a:ext>
            </a:extLst>
          </p:cNvPr>
          <p:cNvCxnSpPr>
            <a:cxnSpLocks/>
          </p:cNvCxnSpPr>
          <p:nvPr/>
        </p:nvCxnSpPr>
        <p:spPr>
          <a:xfrm>
            <a:off x="7841876" y="3410047"/>
            <a:ext cx="1175991" cy="0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headEnd type="triangl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itel 1">
            <a:extLst>
              <a:ext uri="{FF2B5EF4-FFF2-40B4-BE49-F238E27FC236}">
                <a16:creationId xmlns:a16="http://schemas.microsoft.com/office/drawing/2014/main" id="{93B8EA48-7B46-9C2D-6485-BB87EDCEE8BE}"/>
              </a:ext>
            </a:extLst>
          </p:cNvPr>
          <p:cNvSpPr txBox="1">
            <a:spLocks/>
          </p:cNvSpPr>
          <p:nvPr/>
        </p:nvSpPr>
        <p:spPr>
          <a:xfrm>
            <a:off x="7503734" y="3568524"/>
            <a:ext cx="1817101" cy="37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>
                <a:solidFill>
                  <a:schemeClr val="tx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HTTP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C9222D45-658C-B9EB-8F72-6CEF4CC40E76}"/>
              </a:ext>
            </a:extLst>
          </p:cNvPr>
          <p:cNvSpPr txBox="1">
            <a:spLocks/>
          </p:cNvSpPr>
          <p:nvPr/>
        </p:nvSpPr>
        <p:spPr>
          <a:xfrm>
            <a:off x="4993117" y="3555572"/>
            <a:ext cx="1817101" cy="37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>
                <a:solidFill>
                  <a:schemeClr val="tx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Triggers</a:t>
            </a:r>
          </a:p>
        </p:txBody>
      </p:sp>
      <p:pic>
        <p:nvPicPr>
          <p:cNvPr id="1026" name="Picture 2" descr="Microsoft Copilot Studio Logo's PNG &amp; Vector - BrandLogo">
            <a:extLst>
              <a:ext uri="{FF2B5EF4-FFF2-40B4-BE49-F238E27FC236}">
                <a16:creationId xmlns:a16="http://schemas.microsoft.com/office/drawing/2014/main" id="{B179BC66-F3C5-B373-EA36-6679DB4F4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365" y="3134080"/>
            <a:ext cx="1144969" cy="114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13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13">
            <a:extLst>
              <a:ext uri="{FF2B5EF4-FFF2-40B4-BE49-F238E27FC236}">
                <a16:creationId xmlns:a16="http://schemas.microsoft.com/office/drawing/2014/main" id="{391F97BF-34D5-8107-CACA-147CF7BF9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65597" y="2272165"/>
            <a:ext cx="922144" cy="92214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Grafik 16">
            <a:extLst>
              <a:ext uri="{FF2B5EF4-FFF2-40B4-BE49-F238E27FC236}">
                <a16:creationId xmlns:a16="http://schemas.microsoft.com/office/drawing/2014/main" id="{3CEBE5C1-FFD8-66B9-F9AA-61F11617A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2049" y="2933569"/>
            <a:ext cx="1436793" cy="14367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Gerade Verbindung mit Pfeil 17">
            <a:extLst>
              <a:ext uri="{FF2B5EF4-FFF2-40B4-BE49-F238E27FC236}">
                <a16:creationId xmlns:a16="http://schemas.microsoft.com/office/drawing/2014/main" id="{81E20AD0-41FE-7DFB-B8F8-CF7AC997C8E6}"/>
              </a:ext>
            </a:extLst>
          </p:cNvPr>
          <p:cNvCxnSpPr>
            <a:cxnSpLocks/>
          </p:cNvCxnSpPr>
          <p:nvPr/>
        </p:nvCxnSpPr>
        <p:spPr>
          <a:xfrm>
            <a:off x="3563847" y="3094264"/>
            <a:ext cx="898636" cy="0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Gerade Verbindung mit Pfeil 18">
            <a:extLst>
              <a:ext uri="{FF2B5EF4-FFF2-40B4-BE49-F238E27FC236}">
                <a16:creationId xmlns:a16="http://schemas.microsoft.com/office/drawing/2014/main" id="{E49E7B24-13CD-2C08-DDCB-911A4ABF01E8}"/>
              </a:ext>
            </a:extLst>
          </p:cNvPr>
          <p:cNvCxnSpPr>
            <a:cxnSpLocks/>
          </p:cNvCxnSpPr>
          <p:nvPr/>
        </p:nvCxnSpPr>
        <p:spPr>
          <a:xfrm flipH="1">
            <a:off x="3491868" y="3903840"/>
            <a:ext cx="904770" cy="0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Titel 1">
            <a:extLst>
              <a:ext uri="{FF2B5EF4-FFF2-40B4-BE49-F238E27FC236}">
                <a16:creationId xmlns:a16="http://schemas.microsoft.com/office/drawing/2014/main" id="{8D089446-FD8A-D13B-033A-6A8AE8581E87}"/>
              </a:ext>
            </a:extLst>
          </p:cNvPr>
          <p:cNvSpPr txBox="1">
            <a:spLocks/>
          </p:cNvSpPr>
          <p:nvPr/>
        </p:nvSpPr>
        <p:spPr>
          <a:xfrm>
            <a:off x="4163424" y="2915542"/>
            <a:ext cx="1817101" cy="37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>
                <a:solidFill>
                  <a:schemeClr val="tx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Actions</a:t>
            </a:r>
          </a:p>
        </p:txBody>
      </p:sp>
      <p:cxnSp>
        <p:nvCxnSpPr>
          <p:cNvPr id="12" name="Gerade Verbindung mit Pfeil 21">
            <a:extLst>
              <a:ext uri="{FF2B5EF4-FFF2-40B4-BE49-F238E27FC236}">
                <a16:creationId xmlns:a16="http://schemas.microsoft.com/office/drawing/2014/main" id="{0703EA1E-33A8-976D-4664-367F9D93E67B}"/>
              </a:ext>
            </a:extLst>
          </p:cNvPr>
          <p:cNvCxnSpPr>
            <a:cxnSpLocks/>
          </p:cNvCxnSpPr>
          <p:nvPr/>
        </p:nvCxnSpPr>
        <p:spPr>
          <a:xfrm>
            <a:off x="6979685" y="3560753"/>
            <a:ext cx="1175991" cy="0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headEnd type="triangle" w="med" len="med"/>
            <a:tailEnd type="triangl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199793B7-70AC-899E-8B80-4B717C8F5662}"/>
              </a:ext>
            </a:extLst>
          </p:cNvPr>
          <p:cNvSpPr txBox="1">
            <a:spLocks/>
          </p:cNvSpPr>
          <p:nvPr/>
        </p:nvSpPr>
        <p:spPr>
          <a:xfrm>
            <a:off x="6659131" y="3742597"/>
            <a:ext cx="1817101" cy="37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>
                <a:solidFill>
                  <a:schemeClr val="tx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HTTP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C3F9B1C-D268-1FFE-184A-E5FDBED6EE67}"/>
              </a:ext>
            </a:extLst>
          </p:cNvPr>
          <p:cNvSpPr txBox="1">
            <a:spLocks/>
          </p:cNvSpPr>
          <p:nvPr/>
        </p:nvSpPr>
        <p:spPr>
          <a:xfrm>
            <a:off x="4185384" y="3714404"/>
            <a:ext cx="1817101" cy="373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>
                <a:solidFill>
                  <a:schemeClr val="tx1"/>
                </a:solidFill>
                <a:effectLst/>
                <a:latin typeface="Segoe UI Semibold" panose="020B0702040204020203" pitchFamily="34" charset="0"/>
                <a:cs typeface="Segoe UI Semibold" panose="020B0702040204020203" pitchFamily="34" charset="0"/>
              </a:rPr>
              <a:t>Triggers</a:t>
            </a:r>
          </a:p>
        </p:txBody>
      </p:sp>
      <p:pic>
        <p:nvPicPr>
          <p:cNvPr id="15" name="Grafik 1" descr="Server mit einfarbiger Füllung">
            <a:extLst>
              <a:ext uri="{FF2B5EF4-FFF2-40B4-BE49-F238E27FC236}">
                <a16:creationId xmlns:a16="http://schemas.microsoft.com/office/drawing/2014/main" id="{D475DA00-B31A-7752-7818-22097B2C11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16107" y="3357573"/>
            <a:ext cx="446298" cy="446298"/>
          </a:xfrm>
          <a:prstGeom prst="rect">
            <a:avLst/>
          </a:prstGeom>
        </p:spPr>
      </p:pic>
      <p:pic>
        <p:nvPicPr>
          <p:cNvPr id="17" name="Grafik 3">
            <a:extLst>
              <a:ext uri="{FF2B5EF4-FFF2-40B4-BE49-F238E27FC236}">
                <a16:creationId xmlns:a16="http://schemas.microsoft.com/office/drawing/2014/main" id="{15AD599A-F7AA-62BC-2329-6038A3C1C6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90928" y="3283363"/>
            <a:ext cx="507448" cy="507448"/>
          </a:xfrm>
          <a:prstGeom prst="rect">
            <a:avLst/>
          </a:prstGeom>
        </p:spPr>
      </p:pic>
      <p:sp>
        <p:nvSpPr>
          <p:cNvPr id="18" name="Rechteck 4">
            <a:extLst>
              <a:ext uri="{FF2B5EF4-FFF2-40B4-BE49-F238E27FC236}">
                <a16:creationId xmlns:a16="http://schemas.microsoft.com/office/drawing/2014/main" id="{5807DCD3-16B7-05B9-E164-B4AB92F9E353}"/>
              </a:ext>
            </a:extLst>
          </p:cNvPr>
          <p:cNvSpPr/>
          <p:nvPr/>
        </p:nvSpPr>
        <p:spPr>
          <a:xfrm>
            <a:off x="8351037" y="3156912"/>
            <a:ext cx="2173309" cy="9314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5" descr="Zahnräder mit einfarbiger Füllung">
            <a:extLst>
              <a:ext uri="{FF2B5EF4-FFF2-40B4-BE49-F238E27FC236}">
                <a16:creationId xmlns:a16="http://schemas.microsoft.com/office/drawing/2014/main" id="{E0F6DB64-B4DD-22FE-12AC-5F40397A29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11468" y="3282534"/>
            <a:ext cx="460329" cy="460329"/>
          </a:xfrm>
          <a:prstGeom prst="rect">
            <a:avLst/>
          </a:prstGeom>
        </p:spPr>
      </p:pic>
      <p:sp>
        <p:nvSpPr>
          <p:cNvPr id="20" name="Titel 1">
            <a:extLst>
              <a:ext uri="{FF2B5EF4-FFF2-40B4-BE49-F238E27FC236}">
                <a16:creationId xmlns:a16="http://schemas.microsoft.com/office/drawing/2014/main" id="{566526BA-F649-066E-D388-BE2E48D61A7D}"/>
              </a:ext>
            </a:extLst>
          </p:cNvPr>
          <p:cNvSpPr txBox="1">
            <a:spLocks/>
          </p:cNvSpPr>
          <p:nvPr/>
        </p:nvSpPr>
        <p:spPr>
          <a:xfrm>
            <a:off x="8236910" y="3767018"/>
            <a:ext cx="1072734" cy="220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>
                <a:solidFill>
                  <a:schemeClr val="tx1"/>
                </a:solidFill>
                <a:effectLst/>
              </a:rPr>
              <a:t>Gateway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73953818-BDA8-D0D9-D0DA-BEC32ECC4156}"/>
              </a:ext>
            </a:extLst>
          </p:cNvPr>
          <p:cNvSpPr txBox="1">
            <a:spLocks/>
          </p:cNvSpPr>
          <p:nvPr/>
        </p:nvSpPr>
        <p:spPr>
          <a:xfrm>
            <a:off x="8023104" y="4274466"/>
            <a:ext cx="2651117" cy="478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ln>
                  <a:solidFill>
                    <a:schemeClr val="bg1"/>
                  </a:solidFill>
                </a:ln>
                <a:solidFill>
                  <a:schemeClr val="accent6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>
                <a:solidFill>
                  <a:schemeClr val="tx1"/>
                </a:solidFill>
                <a:effectLst/>
              </a:rPr>
              <a:t>On-Premises API</a:t>
            </a:r>
          </a:p>
        </p:txBody>
      </p:sp>
      <p:pic>
        <p:nvPicPr>
          <p:cNvPr id="22" name="Grafik 14">
            <a:extLst>
              <a:ext uri="{FF2B5EF4-FFF2-40B4-BE49-F238E27FC236}">
                <a16:creationId xmlns:a16="http://schemas.microsoft.com/office/drawing/2014/main" id="{E0642959-639F-2B0B-247B-133F6FA7AAC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95975" y="4452139"/>
            <a:ext cx="818697" cy="81869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" descr="Microsoft Copilot Studio Logo's PNG &amp; Vector - BrandLogo">
            <a:extLst>
              <a:ext uri="{FF2B5EF4-FFF2-40B4-BE49-F238E27FC236}">
                <a16:creationId xmlns:a16="http://schemas.microsoft.com/office/drawing/2014/main" id="{675373CE-2B60-677B-56CE-9725EA942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007" y="3299631"/>
            <a:ext cx="1144969" cy="114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440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43D5-DA4B-B765-B7F5-E6BDE5BA2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Types</a:t>
            </a:r>
            <a:r>
              <a:rPr lang="de-DE"/>
              <a:t> of Custom </a:t>
            </a:r>
            <a:r>
              <a:rPr lang="de-DE" err="1"/>
              <a:t>Connectors</a:t>
            </a:r>
            <a:endParaRPr lang="de-D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F140AC1-91A8-D725-2C6A-FD7EF937418C}"/>
              </a:ext>
            </a:extLst>
          </p:cNvPr>
          <p:cNvGrpSpPr/>
          <p:nvPr/>
        </p:nvGrpSpPr>
        <p:grpSpPr>
          <a:xfrm>
            <a:off x="3256699" y="2411515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 119">
              <a:extLst>
                <a:ext uri="{FF2B5EF4-FFF2-40B4-BE49-F238E27FC236}">
                  <a16:creationId xmlns:a16="http://schemas.microsoft.com/office/drawing/2014/main" id="{9F95F08C-88EF-47AD-BC9C-724432B587CF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Custom Connector</a:t>
              </a:r>
            </a:p>
          </p:txBody>
        </p:sp>
        <p:sp>
          <p:nvSpPr>
            <p:cNvPr id="6" name="Freeform 119">
              <a:extLst>
                <a:ext uri="{FF2B5EF4-FFF2-40B4-BE49-F238E27FC236}">
                  <a16:creationId xmlns:a16="http://schemas.microsoft.com/office/drawing/2014/main" id="{04DD9400-E744-3838-331F-FD560FF8AD4B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" name="Graphic 6" descr="Plugged Unplugged with solid fill">
              <a:extLst>
                <a:ext uri="{FF2B5EF4-FFF2-40B4-BE49-F238E27FC236}">
                  <a16:creationId xmlns:a16="http://schemas.microsoft.com/office/drawing/2014/main" id="{9B61DF06-D3A7-07CA-B130-8EB3E37A3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02A71AE-5034-85E4-ABE5-B1215D467612}"/>
              </a:ext>
            </a:extLst>
          </p:cNvPr>
          <p:cNvGrpSpPr/>
          <p:nvPr/>
        </p:nvGrpSpPr>
        <p:grpSpPr>
          <a:xfrm>
            <a:off x="6088503" y="2411515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reeform 119">
              <a:extLst>
                <a:ext uri="{FF2B5EF4-FFF2-40B4-BE49-F238E27FC236}">
                  <a16:creationId xmlns:a16="http://schemas.microsoft.com/office/drawing/2014/main" id="{F3E80371-B1CD-EDDA-6778-BCDE51275022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Certified Connector</a:t>
              </a:r>
            </a:p>
          </p:txBody>
        </p:sp>
        <p:sp>
          <p:nvSpPr>
            <p:cNvPr id="10" name="Freeform 119">
              <a:extLst>
                <a:ext uri="{FF2B5EF4-FFF2-40B4-BE49-F238E27FC236}">
                  <a16:creationId xmlns:a16="http://schemas.microsoft.com/office/drawing/2014/main" id="{0EBE7FBF-D0F5-EC13-F3CC-4CB63B908454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1" name="Graphic 10" descr="Diploma with solid fill">
              <a:extLst>
                <a:ext uri="{FF2B5EF4-FFF2-40B4-BE49-F238E27FC236}">
                  <a16:creationId xmlns:a16="http://schemas.microsoft.com/office/drawing/2014/main" id="{9DF11311-3BB5-C721-1B8D-255BCA512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E8B1D8-9DB8-32FD-9055-A05457FBC45E}"/>
              </a:ext>
            </a:extLst>
          </p:cNvPr>
          <p:cNvGrpSpPr/>
          <p:nvPr/>
        </p:nvGrpSpPr>
        <p:grpSpPr>
          <a:xfrm>
            <a:off x="8995328" y="2411515"/>
            <a:ext cx="2700174" cy="914400"/>
            <a:chOff x="655637" y="1944984"/>
            <a:chExt cx="2700174" cy="914400"/>
          </a:xfr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Freeform 119">
              <a:extLst>
                <a:ext uri="{FF2B5EF4-FFF2-40B4-BE49-F238E27FC236}">
                  <a16:creationId xmlns:a16="http://schemas.microsoft.com/office/drawing/2014/main" id="{FA74BDEB-6ED0-0176-BD8E-966644D39290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Independent Publisher Connector</a:t>
              </a:r>
            </a:p>
          </p:txBody>
        </p:sp>
        <p:sp>
          <p:nvSpPr>
            <p:cNvPr id="14" name="Freeform 119">
              <a:extLst>
                <a:ext uri="{FF2B5EF4-FFF2-40B4-BE49-F238E27FC236}">
                  <a16:creationId xmlns:a16="http://schemas.microsoft.com/office/drawing/2014/main" id="{E2DC7827-759A-6C96-F000-73B716E00D8F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5" name="Graphic 14" descr="Users with solid fill">
              <a:extLst>
                <a:ext uri="{FF2B5EF4-FFF2-40B4-BE49-F238E27FC236}">
                  <a16:creationId xmlns:a16="http://schemas.microsoft.com/office/drawing/2014/main" id="{182395E4-ECAC-54BB-1A0B-0E9007236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1068C2-43C8-4BC8-AB05-CB19C5424F30}"/>
              </a:ext>
            </a:extLst>
          </p:cNvPr>
          <p:cNvGrpSpPr/>
          <p:nvPr/>
        </p:nvGrpSpPr>
        <p:grpSpPr>
          <a:xfrm>
            <a:off x="3256699" y="5556421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119">
              <a:extLst>
                <a:ext uri="{FF2B5EF4-FFF2-40B4-BE49-F238E27FC236}">
                  <a16:creationId xmlns:a16="http://schemas.microsoft.com/office/drawing/2014/main" id="{84CD07D4-5F4E-4D4C-CD69-DFA1C5BEBB15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Internal</a:t>
              </a:r>
            </a:p>
          </p:txBody>
        </p:sp>
        <p:sp>
          <p:nvSpPr>
            <p:cNvPr id="18" name="Freeform 119">
              <a:extLst>
                <a:ext uri="{FF2B5EF4-FFF2-40B4-BE49-F238E27FC236}">
                  <a16:creationId xmlns:a16="http://schemas.microsoft.com/office/drawing/2014/main" id="{90751EA1-A6CD-AC61-36FE-3D357EC3FA6B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9" name="Graphic 18" descr="Building with solid fill">
              <a:extLst>
                <a:ext uri="{FF2B5EF4-FFF2-40B4-BE49-F238E27FC236}">
                  <a16:creationId xmlns:a16="http://schemas.microsoft.com/office/drawing/2014/main" id="{9949C9AA-3FF4-F63B-BF1D-57BBA3DFB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1E2AB7C-BACF-28A3-7EBE-A6A52184072E}"/>
              </a:ext>
            </a:extLst>
          </p:cNvPr>
          <p:cNvGrpSpPr/>
          <p:nvPr/>
        </p:nvGrpSpPr>
        <p:grpSpPr>
          <a:xfrm>
            <a:off x="3256699" y="4506760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 119">
              <a:extLst>
                <a:ext uri="{FF2B5EF4-FFF2-40B4-BE49-F238E27FC236}">
                  <a16:creationId xmlns:a16="http://schemas.microsoft.com/office/drawing/2014/main" id="{B29425DD-4067-E834-C76C-9F4C07D61283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Connector developer or someone else</a:t>
              </a:r>
            </a:p>
          </p:txBody>
        </p:sp>
        <p:sp>
          <p:nvSpPr>
            <p:cNvPr id="22" name="Freeform 119">
              <a:extLst>
                <a:ext uri="{FF2B5EF4-FFF2-40B4-BE49-F238E27FC236}">
                  <a16:creationId xmlns:a16="http://schemas.microsoft.com/office/drawing/2014/main" id="{BC75033D-E100-5146-3819-3B993A37C81B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3" name="Graphic 22" descr="User Crown Male with solid fill">
              <a:extLst>
                <a:ext uri="{FF2B5EF4-FFF2-40B4-BE49-F238E27FC236}">
                  <a16:creationId xmlns:a16="http://schemas.microsoft.com/office/drawing/2014/main" id="{2FEAC1AD-460D-1DCE-9EDE-FC8756082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9BAA34-430B-BF3D-4952-0BB6A93CDA40}"/>
              </a:ext>
            </a:extLst>
          </p:cNvPr>
          <p:cNvGrpSpPr/>
          <p:nvPr/>
        </p:nvGrpSpPr>
        <p:grpSpPr>
          <a:xfrm>
            <a:off x="3256699" y="3461176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Freeform 119">
              <a:extLst>
                <a:ext uri="{FF2B5EF4-FFF2-40B4-BE49-F238E27FC236}">
                  <a16:creationId xmlns:a16="http://schemas.microsoft.com/office/drawing/2014/main" id="{06D1CA93-8001-EB56-85FB-D862077BB944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Public or private</a:t>
              </a:r>
            </a:p>
          </p:txBody>
        </p:sp>
        <p:sp>
          <p:nvSpPr>
            <p:cNvPr id="26" name="Freeform 119">
              <a:extLst>
                <a:ext uri="{FF2B5EF4-FFF2-40B4-BE49-F238E27FC236}">
                  <a16:creationId xmlns:a16="http://schemas.microsoft.com/office/drawing/2014/main" id="{7F583268-E12E-6B9E-C8FC-62C5F56023A7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7" name="Graphic 26" descr="Star with solid fill">
              <a:extLst>
                <a:ext uri="{FF2B5EF4-FFF2-40B4-BE49-F238E27FC236}">
                  <a16:creationId xmlns:a16="http://schemas.microsoft.com/office/drawing/2014/main" id="{3BE09549-C3BE-2EF7-F9FC-F31C5BD83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39692F8-24E5-7355-14FB-E5F93291C58E}"/>
              </a:ext>
            </a:extLst>
          </p:cNvPr>
          <p:cNvGrpSpPr/>
          <p:nvPr/>
        </p:nvGrpSpPr>
        <p:grpSpPr>
          <a:xfrm>
            <a:off x="6088503" y="5556421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Freeform 119">
              <a:extLst>
                <a:ext uri="{FF2B5EF4-FFF2-40B4-BE49-F238E27FC236}">
                  <a16:creationId xmlns:a16="http://schemas.microsoft.com/office/drawing/2014/main" id="{39ED9322-0CA1-D00E-3699-1B13C8F4B26B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Everyone</a:t>
              </a:r>
            </a:p>
          </p:txBody>
        </p:sp>
        <p:sp>
          <p:nvSpPr>
            <p:cNvPr id="30" name="Freeform 119">
              <a:extLst>
                <a:ext uri="{FF2B5EF4-FFF2-40B4-BE49-F238E27FC236}">
                  <a16:creationId xmlns:a16="http://schemas.microsoft.com/office/drawing/2014/main" id="{7609A4A6-0BF8-666C-7423-49B715725857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1" name="Graphic 30" descr="Earth globe: Africa and Europe with solid fill">
              <a:extLst>
                <a:ext uri="{FF2B5EF4-FFF2-40B4-BE49-F238E27FC236}">
                  <a16:creationId xmlns:a16="http://schemas.microsoft.com/office/drawing/2014/main" id="{1F9DE74E-95BF-46E1-1F77-463631E3C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FB8A4EC-D7B8-77BB-21CE-D141775EE40E}"/>
              </a:ext>
            </a:extLst>
          </p:cNvPr>
          <p:cNvGrpSpPr/>
          <p:nvPr/>
        </p:nvGrpSpPr>
        <p:grpSpPr>
          <a:xfrm>
            <a:off x="6088503" y="4506760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119">
              <a:extLst>
                <a:ext uri="{FF2B5EF4-FFF2-40B4-BE49-F238E27FC236}">
                  <a16:creationId xmlns:a16="http://schemas.microsoft.com/office/drawing/2014/main" id="{A0A0D0C0-67BF-3B33-09E8-9AEAFC48AEDD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Connector developer</a:t>
              </a:r>
            </a:p>
          </p:txBody>
        </p:sp>
        <p:sp>
          <p:nvSpPr>
            <p:cNvPr id="34" name="Freeform 119">
              <a:extLst>
                <a:ext uri="{FF2B5EF4-FFF2-40B4-BE49-F238E27FC236}">
                  <a16:creationId xmlns:a16="http://schemas.microsoft.com/office/drawing/2014/main" id="{DB520575-9029-6A66-BC1C-A2C8DFB29AF8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5" name="Graphic 34" descr="Programmer female with solid fill">
              <a:extLst>
                <a:ext uri="{FF2B5EF4-FFF2-40B4-BE49-F238E27FC236}">
                  <a16:creationId xmlns:a16="http://schemas.microsoft.com/office/drawing/2014/main" id="{C5A501C8-CDB2-3934-EEA5-A2FCB3146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0ADD52-BE23-D461-7BE2-60575CFFF830}"/>
              </a:ext>
            </a:extLst>
          </p:cNvPr>
          <p:cNvGrpSpPr/>
          <p:nvPr/>
        </p:nvGrpSpPr>
        <p:grpSpPr>
          <a:xfrm>
            <a:off x="6088503" y="3461176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Freeform 119">
              <a:extLst>
                <a:ext uri="{FF2B5EF4-FFF2-40B4-BE49-F238E27FC236}">
                  <a16:creationId xmlns:a16="http://schemas.microsoft.com/office/drawing/2014/main" id="{551F9AE0-0AC6-D2CA-B101-EE80E7A50F2E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Public</a:t>
              </a:r>
            </a:p>
          </p:txBody>
        </p:sp>
        <p:sp>
          <p:nvSpPr>
            <p:cNvPr id="38" name="Freeform 119">
              <a:extLst>
                <a:ext uri="{FF2B5EF4-FFF2-40B4-BE49-F238E27FC236}">
                  <a16:creationId xmlns:a16="http://schemas.microsoft.com/office/drawing/2014/main" id="{1C5A8A7E-591C-AD90-5658-3FECD062DB34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" name="Graphic 38" descr="Eye with solid fill">
              <a:extLst>
                <a:ext uri="{FF2B5EF4-FFF2-40B4-BE49-F238E27FC236}">
                  <a16:creationId xmlns:a16="http://schemas.microsoft.com/office/drawing/2014/main" id="{FF27AC8F-1D7A-6F41-15B7-FCD72758D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D8F84D-73AC-E4E0-8BEE-E9E77339BBC0}"/>
              </a:ext>
            </a:extLst>
          </p:cNvPr>
          <p:cNvGrpSpPr/>
          <p:nvPr/>
        </p:nvGrpSpPr>
        <p:grpSpPr>
          <a:xfrm>
            <a:off x="8995328" y="5556421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 119">
              <a:extLst>
                <a:ext uri="{FF2B5EF4-FFF2-40B4-BE49-F238E27FC236}">
                  <a16:creationId xmlns:a16="http://schemas.microsoft.com/office/drawing/2014/main" id="{4B3DED43-966E-84EA-5CD0-860FE254D855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Everyone</a:t>
              </a:r>
            </a:p>
          </p:txBody>
        </p:sp>
        <p:sp>
          <p:nvSpPr>
            <p:cNvPr id="42" name="Freeform 119">
              <a:extLst>
                <a:ext uri="{FF2B5EF4-FFF2-40B4-BE49-F238E27FC236}">
                  <a16:creationId xmlns:a16="http://schemas.microsoft.com/office/drawing/2014/main" id="{22512E17-B31B-D567-A991-DE55B255C14E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3" name="Graphic 42" descr="Earth globe: Africa and Europe with solid fill">
              <a:extLst>
                <a:ext uri="{FF2B5EF4-FFF2-40B4-BE49-F238E27FC236}">
                  <a16:creationId xmlns:a16="http://schemas.microsoft.com/office/drawing/2014/main" id="{05413DED-C03F-0A8A-E26D-91BA454F7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FF48B7E-F01B-78D7-7DE2-3D862EB71515}"/>
              </a:ext>
            </a:extLst>
          </p:cNvPr>
          <p:cNvGrpSpPr/>
          <p:nvPr/>
        </p:nvGrpSpPr>
        <p:grpSpPr>
          <a:xfrm>
            <a:off x="8995328" y="4506760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Freeform 119">
              <a:extLst>
                <a:ext uri="{FF2B5EF4-FFF2-40B4-BE49-F238E27FC236}">
                  <a16:creationId xmlns:a16="http://schemas.microsoft.com/office/drawing/2014/main" id="{2221EE29-9C64-30ED-5E3D-86D71BE0F235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Someone else</a:t>
              </a:r>
            </a:p>
          </p:txBody>
        </p:sp>
        <p:sp>
          <p:nvSpPr>
            <p:cNvPr id="46" name="Freeform 119">
              <a:extLst>
                <a:ext uri="{FF2B5EF4-FFF2-40B4-BE49-F238E27FC236}">
                  <a16:creationId xmlns:a16="http://schemas.microsoft.com/office/drawing/2014/main" id="{2E6FEB0C-E474-79AD-3EC1-E27454D73FC5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7" name="Graphic 46" descr="User with solid fill">
              <a:extLst>
                <a:ext uri="{FF2B5EF4-FFF2-40B4-BE49-F238E27FC236}">
                  <a16:creationId xmlns:a16="http://schemas.microsoft.com/office/drawing/2014/main" id="{070F1F63-D7C5-966F-B3C2-3AD3B2ED8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1FE634D-B5DC-FD30-6568-4AFF62DF8F44}"/>
              </a:ext>
            </a:extLst>
          </p:cNvPr>
          <p:cNvGrpSpPr/>
          <p:nvPr/>
        </p:nvGrpSpPr>
        <p:grpSpPr>
          <a:xfrm>
            <a:off x="8995328" y="3461176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Freeform 119">
              <a:extLst>
                <a:ext uri="{FF2B5EF4-FFF2-40B4-BE49-F238E27FC236}">
                  <a16:creationId xmlns:a16="http://schemas.microsoft.com/office/drawing/2014/main" id="{2C5F4B68-5225-9557-B1EA-9690A99AABC9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Public</a:t>
              </a:r>
            </a:p>
          </p:txBody>
        </p:sp>
        <p:sp>
          <p:nvSpPr>
            <p:cNvPr id="50" name="Freeform 119">
              <a:extLst>
                <a:ext uri="{FF2B5EF4-FFF2-40B4-BE49-F238E27FC236}">
                  <a16:creationId xmlns:a16="http://schemas.microsoft.com/office/drawing/2014/main" id="{D5F7ACD4-921F-8F5C-5258-4A4C4F184EB8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1" name="Graphic 50" descr="Eye with solid fill">
              <a:extLst>
                <a:ext uri="{FF2B5EF4-FFF2-40B4-BE49-F238E27FC236}">
                  <a16:creationId xmlns:a16="http://schemas.microsoft.com/office/drawing/2014/main" id="{615458D9-7CC8-5DCC-351C-06345B7570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9EC4236-0E07-F288-188A-F55FF7DE1AB8}"/>
              </a:ext>
            </a:extLst>
          </p:cNvPr>
          <p:cNvGrpSpPr/>
          <p:nvPr/>
        </p:nvGrpSpPr>
        <p:grpSpPr>
          <a:xfrm>
            <a:off x="459174" y="3461176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Freeform 119">
              <a:extLst>
                <a:ext uri="{FF2B5EF4-FFF2-40B4-BE49-F238E27FC236}">
                  <a16:creationId xmlns:a16="http://schemas.microsoft.com/office/drawing/2014/main" id="{8286A011-A63A-DDA0-6431-B7A773208620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API 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Availability</a:t>
              </a:r>
            </a:p>
          </p:txBody>
        </p:sp>
        <p:sp>
          <p:nvSpPr>
            <p:cNvPr id="54" name="Freeform 119">
              <a:extLst>
                <a:ext uri="{FF2B5EF4-FFF2-40B4-BE49-F238E27FC236}">
                  <a16:creationId xmlns:a16="http://schemas.microsoft.com/office/drawing/2014/main" id="{C7594BE3-E8DB-6773-874E-09A4157549B6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5" name="Graphic 54" descr="Wireless router with solid fill">
              <a:extLst>
                <a:ext uri="{FF2B5EF4-FFF2-40B4-BE49-F238E27FC236}">
                  <a16:creationId xmlns:a16="http://schemas.microsoft.com/office/drawing/2014/main" id="{D10904B4-5DFA-6323-0F07-954B57356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0616FA3-70EE-BB64-80AD-80C8728F834A}"/>
              </a:ext>
            </a:extLst>
          </p:cNvPr>
          <p:cNvGrpSpPr/>
          <p:nvPr/>
        </p:nvGrpSpPr>
        <p:grpSpPr>
          <a:xfrm>
            <a:off x="459174" y="4506760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Freeform 119">
              <a:extLst>
                <a:ext uri="{FF2B5EF4-FFF2-40B4-BE49-F238E27FC236}">
                  <a16:creationId xmlns:a16="http://schemas.microsoft.com/office/drawing/2014/main" id="{8BB049EC-F23C-CAB2-2315-DF7403AF13ED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Service 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Owner</a:t>
              </a:r>
            </a:p>
          </p:txBody>
        </p:sp>
        <p:sp>
          <p:nvSpPr>
            <p:cNvPr id="58" name="Freeform 119">
              <a:extLst>
                <a:ext uri="{FF2B5EF4-FFF2-40B4-BE49-F238E27FC236}">
                  <a16:creationId xmlns:a16="http://schemas.microsoft.com/office/drawing/2014/main" id="{E345B1FD-7055-3537-8CA4-0D3613AACB46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9" name="Graphic 58" descr="Director's Chair with solid fill">
              <a:extLst>
                <a:ext uri="{FF2B5EF4-FFF2-40B4-BE49-F238E27FC236}">
                  <a16:creationId xmlns:a16="http://schemas.microsoft.com/office/drawing/2014/main" id="{E58E0874-BCC7-2402-A553-6410A2429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FD790E3-5A33-D5EC-B6B2-837BA0481166}"/>
              </a:ext>
            </a:extLst>
          </p:cNvPr>
          <p:cNvGrpSpPr/>
          <p:nvPr/>
        </p:nvGrpSpPr>
        <p:grpSpPr>
          <a:xfrm>
            <a:off x="452959" y="5556421"/>
            <a:ext cx="2700174" cy="914400"/>
            <a:chOff x="655637" y="1944984"/>
            <a:chExt cx="2700174" cy="914400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1" name="Freeform 119">
              <a:extLst>
                <a:ext uri="{FF2B5EF4-FFF2-40B4-BE49-F238E27FC236}">
                  <a16:creationId xmlns:a16="http://schemas.microsoft.com/office/drawing/2014/main" id="{2158D83B-CA7C-B1AA-A1AE-3D86B2AD4E4E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Audience</a:t>
              </a:r>
            </a:p>
          </p:txBody>
        </p:sp>
        <p:sp>
          <p:nvSpPr>
            <p:cNvPr id="62" name="Freeform 119">
              <a:extLst>
                <a:ext uri="{FF2B5EF4-FFF2-40B4-BE49-F238E27FC236}">
                  <a16:creationId xmlns:a16="http://schemas.microsoft.com/office/drawing/2014/main" id="{41D8C7A1-DDBC-82C4-94CF-0279A9E15A34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3" name="Graphic 62" descr="Marketing with solid fill">
              <a:extLst>
                <a:ext uri="{FF2B5EF4-FFF2-40B4-BE49-F238E27FC236}">
                  <a16:creationId xmlns:a16="http://schemas.microsoft.com/office/drawing/2014/main" id="{CE45749B-18D7-837D-24A0-F3B1A7E75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2F7693B-DBBE-0D29-9305-CAA9E0B9441F}"/>
              </a:ext>
            </a:extLst>
          </p:cNvPr>
          <p:cNvGrpSpPr/>
          <p:nvPr/>
        </p:nvGrpSpPr>
        <p:grpSpPr>
          <a:xfrm>
            <a:off x="452959" y="2411515"/>
            <a:ext cx="2700174" cy="914400"/>
            <a:chOff x="655637" y="1944984"/>
            <a:chExt cx="2700174" cy="914400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Freeform 119">
              <a:extLst>
                <a:ext uri="{FF2B5EF4-FFF2-40B4-BE49-F238E27FC236}">
                  <a16:creationId xmlns:a16="http://schemas.microsoft.com/office/drawing/2014/main" id="{2FC0B39C-A7D9-B454-73B1-56AE954EE5DE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Connector 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Type</a:t>
              </a:r>
            </a:p>
          </p:txBody>
        </p:sp>
        <p:sp>
          <p:nvSpPr>
            <p:cNvPr id="66" name="Freeform 119">
              <a:extLst>
                <a:ext uri="{FF2B5EF4-FFF2-40B4-BE49-F238E27FC236}">
                  <a16:creationId xmlns:a16="http://schemas.microsoft.com/office/drawing/2014/main" id="{D4545EAE-F0CB-8203-20BA-AE4312FF8332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7" name="Graphic 66" descr="Link with solid fill">
              <a:extLst>
                <a:ext uri="{FF2B5EF4-FFF2-40B4-BE49-F238E27FC236}">
                  <a16:creationId xmlns:a16="http://schemas.microsoft.com/office/drawing/2014/main" id="{11380B7D-E5BA-685C-7527-E9250AC35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44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Custom 4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00E0D0"/>
      </a:accent2>
      <a:accent3>
        <a:srgbClr val="DCD3CC"/>
      </a:accent3>
      <a:accent4>
        <a:srgbClr val="00E0D0"/>
      </a:accent4>
      <a:accent5>
        <a:srgbClr val="44668D"/>
      </a:accent5>
      <a:accent6>
        <a:srgbClr val="0F253E"/>
      </a:accent6>
      <a:hlink>
        <a:srgbClr val="AEC0D9"/>
      </a:hlink>
      <a:folHlink>
        <a:srgbClr val="00E0D0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S2025 - PowerPoint Template" id="{E24148D4-1C09-478C-9911-46D0A29B1092}" vid="{5764C6EE-8AB9-4181-B44A-AB4CD91C6FD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91AD582865DC4FAE90A3B70C57AA05" ma:contentTypeVersion="11" ma:contentTypeDescription="Create a new document." ma:contentTypeScope="" ma:versionID="c31e652b9f79f83837c498a3efb172ba">
  <xsd:schema xmlns:xsd="http://www.w3.org/2001/XMLSchema" xmlns:xs="http://www.w3.org/2001/XMLSchema" xmlns:p="http://schemas.microsoft.com/office/2006/metadata/properties" xmlns:ns2="01fceb86-be59-4755-9138-08d251679d60" xmlns:ns3="eaae580a-ac37-41aa-906d-085ccea5f9b3" targetNamespace="http://schemas.microsoft.com/office/2006/metadata/properties" ma:root="true" ma:fieldsID="9c96b32a95387b2397c444c2a005e978" ns2:_="" ns3:_="">
    <xsd:import namespace="01fceb86-be59-4755-9138-08d251679d60"/>
    <xsd:import namespace="eaae580a-ac37-41aa-906d-085ccea5f9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fceb86-be59-4755-9138-08d251679d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995c3ef-f0dd-4629-83c5-ef0ca6564a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ae580a-ac37-41aa-906d-085ccea5f9b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59a370b-db42-44c2-a162-4fcb0f508dd3}" ma:internalName="TaxCatchAll" ma:showField="CatchAllData" ma:web="eaae580a-ac37-41aa-906d-085ccea5f9b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aae580a-ac37-41aa-906d-085ccea5f9b3" xsi:nil="true"/>
    <lcf76f155ced4ddcb4097134ff3c332f xmlns="01fceb86-be59-4755-9138-08d251679d60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289803-1D18-47DF-A208-58B291C1CE76}">
  <ds:schemaRefs>
    <ds:schemaRef ds:uri="01fceb86-be59-4755-9138-08d251679d60"/>
    <ds:schemaRef ds:uri="eaae580a-ac37-41aa-906d-085ccea5f9b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2C81503-9DEF-42F3-A99B-D5E0223E195B}">
  <ds:schemaRefs>
    <ds:schemaRef ds:uri="01fceb86-be59-4755-9138-08d251679d60"/>
    <ds:schemaRef ds:uri="eaae580a-ac37-41aa-906d-085ccea5f9b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SCS2025 - PowerPoint Template[1]</Template>
  <TotalTime>0</TotalTime>
  <Words>205</Words>
  <Application>Microsoft Office PowerPoint</Application>
  <PresentationFormat>Widescreen</PresentationFormat>
  <Paragraphs>58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等线</vt:lpstr>
      <vt:lpstr>Abadi</vt:lpstr>
      <vt:lpstr>Arial</vt:lpstr>
      <vt:lpstr>Calibri</vt:lpstr>
      <vt:lpstr>Posterama</vt:lpstr>
      <vt:lpstr>Posterama Text Black</vt:lpstr>
      <vt:lpstr>Posterama Text SemiBold</vt:lpstr>
      <vt:lpstr>Segoe UI</vt:lpstr>
      <vt:lpstr>Segoe UI Light</vt:lpstr>
      <vt:lpstr>Segoe UI Semibold</vt:lpstr>
      <vt:lpstr>Office 主题​​</vt:lpstr>
      <vt:lpstr>Lab 03: Custom Connectors</vt:lpstr>
      <vt:lpstr>Custom Connectors</vt:lpstr>
      <vt:lpstr>PowerPoint Presentation</vt:lpstr>
      <vt:lpstr>Why Custom Connectors?</vt:lpstr>
      <vt:lpstr>How do they work?</vt:lpstr>
      <vt:lpstr>PowerPoint Presentation</vt:lpstr>
      <vt:lpstr>PowerPoint Presentation</vt:lpstr>
      <vt:lpstr>PowerPoint Presentation</vt:lpstr>
      <vt:lpstr>Types of Custom Connectors</vt:lpstr>
      <vt:lpstr>Lab Time!</vt:lpstr>
      <vt:lpstr>Lab 03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Rendell</dc:creator>
  <cp:keywords>SCS2022; South Coast Summit</cp:keywords>
  <cp:lastModifiedBy>Daniel Laskewitz</cp:lastModifiedBy>
  <cp:revision>2</cp:revision>
  <dcterms:created xsi:type="dcterms:W3CDTF">2025-10-11T10:44:32Z</dcterms:created>
  <dcterms:modified xsi:type="dcterms:W3CDTF">2025-10-17T12:28:15Z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0x010100CD91AD582865DC4FAE90A3B70C57AA05</vt:lpwstr>
  </property>
  <property fmtid="{D5CDD505-2E9C-101B-9397-08002B2CF9AE}" pid="3" name="MediaServiceImageTags">
    <vt:lpwstr/>
  </property>
</Properties>
</file>